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7" r:id="rId3"/>
    <p:sldId id="259" r:id="rId4"/>
    <p:sldId id="295" r:id="rId5"/>
    <p:sldId id="260" r:id="rId6"/>
    <p:sldId id="256" r:id="rId8"/>
    <p:sldId id="298" r:id="rId9"/>
    <p:sldId id="293" r:id="rId10"/>
    <p:sldId id="261" r:id="rId11"/>
    <p:sldId id="262" r:id="rId12"/>
    <p:sldId id="263" r:id="rId13"/>
    <p:sldId id="325" r:id="rId14"/>
    <p:sldId id="326" r:id="rId15"/>
    <p:sldId id="333" r:id="rId16"/>
    <p:sldId id="335" r:id="rId17"/>
    <p:sldId id="337" r:id="rId18"/>
    <p:sldId id="338" r:id="rId19"/>
    <p:sldId id="327" r:id="rId20"/>
    <p:sldId id="328" r:id="rId21"/>
    <p:sldId id="339" r:id="rId22"/>
    <p:sldId id="340" r:id="rId23"/>
    <p:sldId id="307" r:id="rId24"/>
    <p:sldId id="313" r:id="rId25"/>
    <p:sldId id="316" r:id="rId26"/>
    <p:sldId id="319" r:id="rId27"/>
    <p:sldId id="320" r:id="rId28"/>
    <p:sldId id="321" r:id="rId29"/>
    <p:sldId id="322" r:id="rId30"/>
    <p:sldId id="323" r:id="rId31"/>
    <p:sldId id="342" r:id="rId32"/>
    <p:sldId id="344" r:id="rId33"/>
    <p:sldId id="343" r:id="rId34"/>
    <p:sldId id="30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186296"/>
    <a:srgbClr val="63A7D9"/>
    <a:srgbClr val="124C74"/>
    <a:srgbClr val="3C91D0"/>
    <a:srgbClr val="4F88AF"/>
    <a:srgbClr val="F1EE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71" autoAdjust="0"/>
    <p:restoredTop sz="94660"/>
  </p:normalViewPr>
  <p:slideViewPr>
    <p:cSldViewPr snapToGrid="0">
      <p:cViewPr>
        <p:scale>
          <a:sx n="66" d="100"/>
          <a:sy n="66" d="100"/>
        </p:scale>
        <p:origin x="59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A9C4CB-C7A9-4238-9298-205135DBAE3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6F160-9FFF-47A1-9136-6454979EC28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更多精美</a:t>
            </a:r>
            <a:r>
              <a:rPr lang="en-US" altLang="zh-CN" smtClean="0"/>
              <a:t>PPT</a:t>
            </a:r>
            <a:r>
              <a:rPr lang="zh-CN" altLang="en-US" smtClean="0"/>
              <a:t>模板下载：</a:t>
            </a:r>
            <a:endParaRPr lang="en-US" altLang="zh-CN" smtClean="0"/>
          </a:p>
          <a:p>
            <a:r>
              <a:rPr lang="en-US" altLang="zh-CN" smtClean="0"/>
              <a:t>http://so.ooopic.com/sousuo/15770370/</a:t>
            </a:r>
            <a:endParaRPr lang="zh-CN" altLang="en-US"/>
          </a:p>
        </p:txBody>
      </p:sp>
      <p:sp>
        <p:nvSpPr>
          <p:cNvPr id="4" name="灯片编号占位符 3"/>
          <p:cNvSpPr>
            <a:spLocks noGrp="1"/>
          </p:cNvSpPr>
          <p:nvPr>
            <p:ph type="sldNum" sz="quarter" idx="10"/>
          </p:nvPr>
        </p:nvSpPr>
        <p:spPr/>
        <p:txBody>
          <a:bodyPr/>
          <a:lstStyle/>
          <a:p>
            <a:fld id="{D0C22898-45BB-4E96-99D7-729736ECC9C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矩形 1"/>
          <p:cNvSpPr/>
          <p:nvPr userDrawn="1"/>
        </p:nvSpPr>
        <p:spPr>
          <a:xfrm>
            <a:off x="393539" y="381965"/>
            <a:ext cx="11412638" cy="6088283"/>
          </a:xfrm>
          <a:prstGeom prst="rect">
            <a:avLst/>
          </a:prstGeom>
          <a:solidFill>
            <a:srgbClr val="4BAEAB"/>
          </a:solidFill>
          <a:ln>
            <a:solidFill>
              <a:srgbClr val="4BAE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1000">
        <p:random/>
      </p:transition>
    </mc:Choice>
    <mc:Fallback>
      <p:transition spd="slow" advTm="1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1000">
        <p:random/>
      </p:transition>
    </mc:Choice>
    <mc:Fallback>
      <p:transition spd="slow" advTm="1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1000">
        <p:random/>
      </p:transition>
    </mc:Choice>
    <mc:Fallback>
      <p:transition spd="slow" advTm="1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2B06428-335B-46CF-BBB1-B75004DD92C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5190E64-A298-4FB4-9D7B-D980DF2D4291}" type="slidenum">
              <a:rPr lang="zh-CN" altLang="en-US" smtClean="0"/>
            </a:fld>
            <a:endParaRPr lang="zh-CN" alt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12B06428-335B-46CF-BBB1-B75004DD92C0}" type="datetimeFigureOut">
              <a:rPr lang="zh-CN" altLang="en-US" smtClean="0"/>
            </a:fld>
            <a:endParaRPr lang="zh-CN" alt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zh-CN" alt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65190E64-A298-4FB4-9D7B-D980DF2D429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1" name="文本框 5"/>
          <p:cNvSpPr txBox="1">
            <a:spLocks noChangeArrowheads="1"/>
          </p:cNvSpPr>
          <p:nvPr/>
        </p:nvSpPr>
        <p:spPr bwMode="auto">
          <a:xfrm>
            <a:off x="3145155" y="499089"/>
            <a:ext cx="590169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defTabSz="514350" fontAlgn="base">
              <a:spcBef>
                <a:spcPct val="0"/>
              </a:spcBef>
              <a:spcAft>
                <a:spcPct val="0"/>
              </a:spcAft>
              <a:defRPr/>
            </a:pPr>
            <a:r>
              <a:rPr lang="en-IN" altLang="zh-CN" sz="5400" b="1" dirty="0">
                <a:solidFill>
                  <a:srgbClr val="186296"/>
                </a:solidFill>
                <a:latin typeface="Calibri" panose="020F0502020204030204" pitchFamily="34" charset="0"/>
                <a:ea typeface="创艺简细圆" pitchFamily="2" charset="-122"/>
              </a:rPr>
              <a:t>Capstone Project-02</a:t>
            </a:r>
            <a:endParaRPr lang="en-IN" altLang="zh-CN" sz="5400" b="1" dirty="0">
              <a:solidFill>
                <a:srgbClr val="186296"/>
              </a:solidFill>
              <a:latin typeface="Calibri" panose="020F0502020204030204" pitchFamily="34" charset="0"/>
              <a:ea typeface="创艺简细圆" pitchFamily="2" charset="-122"/>
            </a:endParaRPr>
          </a:p>
        </p:txBody>
      </p:sp>
      <p:pic>
        <p:nvPicPr>
          <p:cNvPr id="2" name="Picture 1" descr="PySpark-1024x164"/>
          <p:cNvPicPr>
            <a:picLocks noChangeAspect="1"/>
          </p:cNvPicPr>
          <p:nvPr/>
        </p:nvPicPr>
        <p:blipFill>
          <a:blip r:embed="rId1"/>
          <a:stretch>
            <a:fillRect/>
          </a:stretch>
        </p:blipFill>
        <p:spPr>
          <a:xfrm>
            <a:off x="4060190" y="5868035"/>
            <a:ext cx="4166235" cy="657225"/>
          </a:xfrm>
          <a:prstGeom prst="rect">
            <a:avLst/>
          </a:prstGeom>
        </p:spPr>
      </p:pic>
      <p:pic>
        <p:nvPicPr>
          <p:cNvPr id="3" name="Picture 2" descr="th (1)"/>
          <p:cNvPicPr>
            <a:picLocks noChangeAspect="1"/>
          </p:cNvPicPr>
          <p:nvPr/>
        </p:nvPicPr>
        <p:blipFill>
          <a:blip r:embed="rId2"/>
          <a:stretch>
            <a:fillRect/>
          </a:stretch>
        </p:blipFill>
        <p:spPr>
          <a:xfrm>
            <a:off x="550545" y="5308600"/>
            <a:ext cx="1810385" cy="1038225"/>
          </a:xfrm>
          <a:prstGeom prst="rect">
            <a:avLst/>
          </a:prstGeom>
        </p:spPr>
      </p:pic>
      <p:pic>
        <p:nvPicPr>
          <p:cNvPr id="4" name="Picture 3" descr="th (2)"/>
          <p:cNvPicPr>
            <a:picLocks noChangeAspect="1"/>
          </p:cNvPicPr>
          <p:nvPr/>
        </p:nvPicPr>
        <p:blipFill>
          <a:blip r:embed="rId3"/>
          <a:stretch>
            <a:fillRect/>
          </a:stretch>
        </p:blipFill>
        <p:spPr>
          <a:xfrm>
            <a:off x="314960" y="2973070"/>
            <a:ext cx="1939925" cy="1367155"/>
          </a:xfrm>
          <a:prstGeom prst="rect">
            <a:avLst/>
          </a:prstGeom>
        </p:spPr>
      </p:pic>
      <p:pic>
        <p:nvPicPr>
          <p:cNvPr id="5" name="Picture 4" descr="th (3)"/>
          <p:cNvPicPr>
            <a:picLocks noChangeAspect="1"/>
          </p:cNvPicPr>
          <p:nvPr/>
        </p:nvPicPr>
        <p:blipFill>
          <a:blip r:embed="rId4"/>
          <a:stretch>
            <a:fillRect/>
          </a:stretch>
        </p:blipFill>
        <p:spPr>
          <a:xfrm>
            <a:off x="9711690" y="2683510"/>
            <a:ext cx="2266315" cy="1738630"/>
          </a:xfrm>
          <a:prstGeom prst="rect">
            <a:avLst/>
          </a:prstGeom>
        </p:spPr>
      </p:pic>
      <p:sp>
        <p:nvSpPr>
          <p:cNvPr id="6" name="Rectangles 5"/>
          <p:cNvSpPr/>
          <p:nvPr/>
        </p:nvSpPr>
        <p:spPr>
          <a:xfrm>
            <a:off x="3065145" y="3033395"/>
            <a:ext cx="6062345" cy="1753235"/>
          </a:xfrm>
          <a:prstGeom prst="rect">
            <a:avLst/>
          </a:prstGeom>
          <a:noFill/>
          <a:ln>
            <a:noFill/>
          </a:ln>
        </p:spPr>
        <p:txBody>
          <a:bodyPr wrap="square" rtlCol="0" anchor="t">
            <a:spAutoFit/>
          </a:bodyPr>
          <a:p>
            <a:pPr algn="ctr"/>
            <a:r>
              <a:rPr lang="en-IN" altLang="en-US" sz="3600" b="1">
                <a:solidFill>
                  <a:schemeClr val="tx1"/>
                </a:solidFill>
                <a:effectLst>
                  <a:outerShdw blurRad="38100" dist="19050" dir="2700000" algn="tl" rotWithShape="0">
                    <a:schemeClr val="dk1">
                      <a:alpha val="40000"/>
                    </a:schemeClr>
                  </a:outerShdw>
                </a:effectLst>
              </a:rPr>
              <a:t>Data Enginnering</a:t>
            </a:r>
            <a:endParaRPr lang="en-IN" altLang="en-US" sz="3600" b="1">
              <a:solidFill>
                <a:schemeClr val="tx1"/>
              </a:solidFill>
              <a:effectLst>
                <a:outerShdw blurRad="38100" dist="19050" dir="2700000" algn="tl" rotWithShape="0">
                  <a:schemeClr val="dk1">
                    <a:alpha val="40000"/>
                  </a:schemeClr>
                </a:outerShdw>
              </a:effectLst>
            </a:endParaRPr>
          </a:p>
          <a:p>
            <a:pPr algn="ctr"/>
            <a:r>
              <a:rPr lang="en-IN" altLang="en-US" sz="3600" b="1">
                <a:solidFill>
                  <a:schemeClr val="tx1"/>
                </a:solidFill>
                <a:effectLst>
                  <a:outerShdw blurRad="38100" dist="19050" dir="2700000" algn="tl" rotWithShape="0">
                    <a:schemeClr val="dk1">
                      <a:alpha val="40000"/>
                    </a:schemeClr>
                  </a:outerShdw>
                </a:effectLst>
              </a:rPr>
              <a:t>Aman Kumar</a:t>
            </a:r>
            <a:endParaRPr lang="en-IN" altLang="en-US" sz="3600" b="1">
              <a:solidFill>
                <a:schemeClr val="tx1"/>
              </a:solidFill>
              <a:effectLst>
                <a:outerShdw blurRad="38100" dist="19050" dir="2700000" algn="tl" rotWithShape="0">
                  <a:schemeClr val="dk1">
                    <a:alpha val="40000"/>
                  </a:schemeClr>
                </a:outerShdw>
              </a:effectLst>
            </a:endParaRPr>
          </a:p>
          <a:p>
            <a:pPr algn="ctr"/>
            <a:r>
              <a:rPr lang="en-IN" altLang="en-US" sz="3600" b="1">
                <a:solidFill>
                  <a:schemeClr val="tx1"/>
                </a:solidFill>
                <a:effectLst>
                  <a:outerShdw blurRad="38100" dist="19050" dir="2700000" algn="tl" rotWithShape="0">
                    <a:schemeClr val="dk1">
                      <a:alpha val="40000"/>
                    </a:schemeClr>
                  </a:outerShdw>
                </a:effectLst>
              </a:rPr>
              <a:t>Axis Batch 05</a:t>
            </a:r>
            <a:endParaRPr lang="en-IN" altLang="en-US" sz="3600" b="1">
              <a:solidFill>
                <a:schemeClr val="tx1"/>
              </a:solidFill>
              <a:effectLst>
                <a:outerShdw blurRad="38100" dist="19050" dir="2700000" algn="tl" rotWithShape="0">
                  <a:schemeClr val="dk1">
                    <a:alpha val="40000"/>
                  </a:schemeClr>
                </a:outerShdw>
              </a:effectLst>
            </a:endParaRPr>
          </a:p>
        </p:txBody>
      </p:sp>
      <p:pic>
        <p:nvPicPr>
          <p:cNvPr id="7" name="Picture 6" descr="th (4)"/>
          <p:cNvPicPr>
            <a:picLocks noChangeAspect="1"/>
          </p:cNvPicPr>
          <p:nvPr/>
        </p:nvPicPr>
        <p:blipFill>
          <a:blip r:embed="rId5"/>
          <a:stretch>
            <a:fillRect/>
          </a:stretch>
        </p:blipFill>
        <p:spPr>
          <a:xfrm>
            <a:off x="9925685" y="4951095"/>
            <a:ext cx="1892935" cy="1438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1250"/>
                                  </p:stCondLst>
                                  <p:iterate type="lt">
                                    <p:tmPct val="10000"/>
                                  </p:iterate>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21"/>
                                        </p:tgtEl>
                                        <p:attrNameLst>
                                          <p:attrName>ppt_y</p:attrName>
                                        </p:attrNameLst>
                                      </p:cBhvr>
                                      <p:tavLst>
                                        <p:tav tm="0">
                                          <p:val>
                                            <p:strVal val="#ppt_y"/>
                                          </p:val>
                                        </p:tav>
                                        <p:tav tm="100000">
                                          <p:val>
                                            <p:strVal val="#ppt_y"/>
                                          </p:val>
                                        </p:tav>
                                      </p:tavLst>
                                    </p:anim>
                                    <p:anim calcmode="lin" valueType="num">
                                      <p:cBhvr>
                                        <p:cTn id="9" dur="10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descr="mgrhive7"/>
          <p:cNvPicPr>
            <a:picLocks noChangeAspect="1"/>
          </p:cNvPicPr>
          <p:nvPr/>
        </p:nvPicPr>
        <p:blipFill>
          <a:blip r:embed="rId2"/>
          <a:stretch>
            <a:fillRect/>
          </a:stretch>
        </p:blipFill>
        <p:spPr>
          <a:xfrm>
            <a:off x="9600565" y="1985010"/>
            <a:ext cx="2494280" cy="4777105"/>
          </a:xfrm>
          <a:prstGeom prst="rect">
            <a:avLst/>
          </a:prstGeom>
        </p:spPr>
      </p:pic>
      <p:pic>
        <p:nvPicPr>
          <p:cNvPr id="3" name="Picture 2" descr="mgrhive6"/>
          <p:cNvPicPr>
            <a:picLocks noChangeAspect="1"/>
          </p:cNvPicPr>
          <p:nvPr/>
        </p:nvPicPr>
        <p:blipFill>
          <a:blip r:embed="rId3"/>
          <a:stretch>
            <a:fillRect/>
          </a:stretch>
        </p:blipFill>
        <p:spPr>
          <a:xfrm>
            <a:off x="2062480" y="1508125"/>
            <a:ext cx="7392670" cy="5118100"/>
          </a:xfrm>
          <a:prstGeom prst="rect">
            <a:avLst/>
          </a:prstGeom>
        </p:spPr>
      </p:pic>
      <p:pic>
        <p:nvPicPr>
          <p:cNvPr id="4" name="Picture 3" descr="mgrhive5"/>
          <p:cNvPicPr>
            <a:picLocks noChangeAspect="1"/>
          </p:cNvPicPr>
          <p:nvPr/>
        </p:nvPicPr>
        <p:blipFill>
          <a:blip r:embed="rId4"/>
          <a:stretch>
            <a:fillRect/>
          </a:stretch>
        </p:blipFill>
        <p:spPr>
          <a:xfrm>
            <a:off x="104140" y="1985010"/>
            <a:ext cx="1812925" cy="4777740"/>
          </a:xfrm>
          <a:prstGeom prst="rect">
            <a:avLst/>
          </a:prstGeom>
        </p:spPr>
      </p:pic>
      <p:sp>
        <p:nvSpPr>
          <p:cNvPr id="6" name="Title 5"/>
          <p:cNvSpPr>
            <a:spLocks noGrp="1"/>
          </p:cNvSpPr>
          <p:nvPr>
            <p:ph type="title"/>
          </p:nvPr>
        </p:nvSpPr>
        <p:spPr>
          <a:xfrm>
            <a:off x="187325" y="163195"/>
            <a:ext cx="11817350" cy="808355"/>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Querying in HQL to check data migrated properly</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744220" y="88265"/>
            <a:ext cx="10515600" cy="955675"/>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Why Data Profiling and what it should address???</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sp>
        <p:nvSpPr>
          <p:cNvPr id="5" name="Content Placeholder 4"/>
          <p:cNvSpPr>
            <a:spLocks noGrp="1"/>
          </p:cNvSpPr>
          <p:nvPr>
            <p:ph sz="half" idx="2"/>
          </p:nvPr>
        </p:nvSpPr>
        <p:spPr>
          <a:xfrm>
            <a:off x="374650" y="1695450"/>
            <a:ext cx="11254740" cy="4476115"/>
          </a:xfrm>
        </p:spPr>
        <p:txBody>
          <a:bodyPr/>
          <a:p>
            <a:r>
              <a:rPr lang="en-US" sz="2800" b="1">
                <a:solidFill>
                  <a:schemeClr val="accent5">
                    <a:lumMod val="50000"/>
                  </a:schemeClr>
                </a:solidFill>
              </a:rPr>
              <a:t>Better data quality and credibility</a:t>
            </a:r>
            <a:endParaRPr lang="en-US" sz="2800" b="1">
              <a:solidFill>
                <a:schemeClr val="accent5">
                  <a:lumMod val="50000"/>
                </a:schemeClr>
              </a:solidFill>
            </a:endParaRPr>
          </a:p>
          <a:p>
            <a:r>
              <a:rPr lang="en-US" sz="2800" b="1">
                <a:solidFill>
                  <a:schemeClr val="accent5">
                    <a:lumMod val="50000"/>
                  </a:schemeClr>
                </a:solidFill>
              </a:rPr>
              <a:t>Predictive decision making</a:t>
            </a:r>
            <a:endParaRPr lang="en-US" sz="2800" b="1">
              <a:solidFill>
                <a:schemeClr val="accent5">
                  <a:lumMod val="50000"/>
                </a:schemeClr>
              </a:solidFill>
            </a:endParaRPr>
          </a:p>
          <a:p>
            <a:pPr marL="0" indent="0">
              <a:buNone/>
            </a:pPr>
            <a:endParaRPr lang="en-US"/>
          </a:p>
          <a:p>
            <a:r>
              <a:rPr lang="en-US" sz="2400">
                <a:solidFill>
                  <a:schemeClr val="accent1">
                    <a:lumMod val="75000"/>
                  </a:schemeClr>
                </a:solidFill>
              </a:rPr>
              <a:t>Pattern matching: What patterns are matched by data values of an attribute?</a:t>
            </a:r>
            <a:endParaRPr lang="en-US" sz="2400">
              <a:solidFill>
                <a:schemeClr val="accent1">
                  <a:lumMod val="75000"/>
                </a:schemeClr>
              </a:solidFill>
            </a:endParaRPr>
          </a:p>
          <a:p>
            <a:r>
              <a:rPr lang="en-US" sz="2400">
                <a:solidFill>
                  <a:schemeClr val="accent1">
                    <a:lumMod val="75000"/>
                  </a:schemeClr>
                </a:solidFill>
              </a:rPr>
              <a:t>Completeness: How complete is the data? What percentage of records has missing or null values?</a:t>
            </a:r>
            <a:endParaRPr lang="en-US" sz="2400">
              <a:solidFill>
                <a:schemeClr val="accent1">
                  <a:lumMod val="75000"/>
                </a:schemeClr>
              </a:solidFill>
            </a:endParaRPr>
          </a:p>
          <a:p>
            <a:r>
              <a:rPr lang="en-US" sz="2400">
                <a:solidFill>
                  <a:schemeClr val="accent1">
                    <a:lumMod val="75000"/>
                  </a:schemeClr>
                </a:solidFill>
              </a:rPr>
              <a:t>Basic statistics: The mean, standard deviation, minimum, maximum for numerical attributes.</a:t>
            </a:r>
            <a:endParaRPr lang="en-US" sz="2400">
              <a:solidFill>
                <a:schemeClr val="accent1">
                  <a:lumMod val="75000"/>
                </a:schemeClr>
              </a:solidFill>
            </a:endParaRPr>
          </a:p>
          <a:p>
            <a:r>
              <a:rPr lang="en-US" sz="2400">
                <a:solidFill>
                  <a:schemeClr val="accent1">
                    <a:lumMod val="75000"/>
                  </a:schemeClr>
                </a:solidFill>
              </a:rPr>
              <a:t>Correlation: What is the correlation between two given attributes? </a:t>
            </a:r>
            <a:endParaRPr lang="en-US" sz="2400">
              <a:solidFill>
                <a:schemeClr val="accent1">
                  <a:lumMod val="75000"/>
                </a:schemeClr>
              </a:solidFill>
            </a:endParaRPr>
          </a:p>
          <a:p>
            <a:endParaRPr lang="en-US" sz="2400">
              <a:solidFill>
                <a:schemeClr val="accent1">
                  <a:lumMod val="75000"/>
                </a:schemeClr>
              </a:solidFill>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984885" y="228600"/>
            <a:ext cx="10222230" cy="805180"/>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Group By queries on Temp Table</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pic>
        <p:nvPicPr>
          <p:cNvPr id="4" name="Picture 3" descr="cp2q2a"/>
          <p:cNvPicPr>
            <a:picLocks noChangeAspect="1"/>
          </p:cNvPicPr>
          <p:nvPr/>
        </p:nvPicPr>
        <p:blipFill>
          <a:blip r:embed="rId2"/>
          <a:stretch>
            <a:fillRect/>
          </a:stretch>
        </p:blipFill>
        <p:spPr>
          <a:xfrm>
            <a:off x="847090" y="1327785"/>
            <a:ext cx="10316845" cy="5254625"/>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984885" y="228600"/>
            <a:ext cx="10222230" cy="805180"/>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Group By queries on Temp Table</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pic>
        <p:nvPicPr>
          <p:cNvPr id="2" name="Picture 1" descr="Screenshot 2022-07-24 112825"/>
          <p:cNvPicPr>
            <a:picLocks noChangeAspect="1"/>
          </p:cNvPicPr>
          <p:nvPr/>
        </p:nvPicPr>
        <p:blipFill>
          <a:blip r:embed="rId2"/>
          <a:stretch>
            <a:fillRect/>
          </a:stretch>
        </p:blipFill>
        <p:spPr>
          <a:xfrm>
            <a:off x="466725" y="1318895"/>
            <a:ext cx="11087100" cy="5266055"/>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984885" y="228600"/>
            <a:ext cx="10222230" cy="805180"/>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Checking Completeness of the dataset</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pic>
        <p:nvPicPr>
          <p:cNvPr id="4" name="Picture 3" descr="Screenshot 2022-07-24 113833"/>
          <p:cNvPicPr>
            <a:picLocks noChangeAspect="1"/>
          </p:cNvPicPr>
          <p:nvPr/>
        </p:nvPicPr>
        <p:blipFill>
          <a:blip r:embed="rId2"/>
          <a:stretch>
            <a:fillRect/>
          </a:stretch>
        </p:blipFill>
        <p:spPr>
          <a:xfrm>
            <a:off x="118110" y="1292225"/>
            <a:ext cx="3673475" cy="5417820"/>
          </a:xfrm>
          <a:prstGeom prst="rect">
            <a:avLst/>
          </a:prstGeom>
        </p:spPr>
      </p:pic>
      <p:pic>
        <p:nvPicPr>
          <p:cNvPr id="2" name="Picture 1" descr="Screenshot 2022-07-24 234415"/>
          <p:cNvPicPr>
            <a:picLocks noChangeAspect="1"/>
          </p:cNvPicPr>
          <p:nvPr/>
        </p:nvPicPr>
        <p:blipFill>
          <a:blip r:embed="rId3"/>
          <a:stretch>
            <a:fillRect/>
          </a:stretch>
        </p:blipFill>
        <p:spPr>
          <a:xfrm>
            <a:off x="4168140" y="1583055"/>
            <a:ext cx="3604260" cy="4867910"/>
          </a:xfrm>
          <a:prstGeom prst="rect">
            <a:avLst/>
          </a:prstGeom>
        </p:spPr>
      </p:pic>
      <p:pic>
        <p:nvPicPr>
          <p:cNvPr id="3" name="Picture 2" descr="Screenshot 2022-07-24 234701"/>
          <p:cNvPicPr>
            <a:picLocks noChangeAspect="1"/>
          </p:cNvPicPr>
          <p:nvPr/>
        </p:nvPicPr>
        <p:blipFill>
          <a:blip r:embed="rId4"/>
          <a:stretch>
            <a:fillRect/>
          </a:stretch>
        </p:blipFill>
        <p:spPr>
          <a:xfrm>
            <a:off x="8148955" y="1437640"/>
            <a:ext cx="3825240" cy="5158740"/>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984885" y="228600"/>
            <a:ext cx="10222230" cy="805180"/>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Quering in Spark SQL to analyze basic stats</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pic>
        <p:nvPicPr>
          <p:cNvPr id="3" name="Picture 2" descr="Screenshot 2022-07-24 114625"/>
          <p:cNvPicPr>
            <a:picLocks noChangeAspect="1"/>
          </p:cNvPicPr>
          <p:nvPr/>
        </p:nvPicPr>
        <p:blipFill>
          <a:blip r:embed="rId2"/>
          <a:stretch>
            <a:fillRect/>
          </a:stretch>
        </p:blipFill>
        <p:spPr>
          <a:xfrm>
            <a:off x="509905" y="1654175"/>
            <a:ext cx="10919460" cy="4959350"/>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984885" y="238760"/>
            <a:ext cx="10222230" cy="805180"/>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Quering in Spark SQL to analyze basic stats</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pic>
        <p:nvPicPr>
          <p:cNvPr id="2" name="Picture 1" descr="Screenshot 2022-07-24 114934"/>
          <p:cNvPicPr>
            <a:picLocks noChangeAspect="1"/>
          </p:cNvPicPr>
          <p:nvPr/>
        </p:nvPicPr>
        <p:blipFill>
          <a:blip r:embed="rId2"/>
          <a:stretch>
            <a:fillRect/>
          </a:stretch>
        </p:blipFill>
        <p:spPr>
          <a:xfrm>
            <a:off x="525780" y="1334135"/>
            <a:ext cx="11140440" cy="5143500"/>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109345" y="255270"/>
            <a:ext cx="10188575" cy="1020445"/>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Finding Co-Relation using Spark Sql</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pic>
        <p:nvPicPr>
          <p:cNvPr id="3" name="Picture 2" descr="Screenshot 2022-07-24 112559"/>
          <p:cNvPicPr>
            <a:picLocks noChangeAspect="1"/>
          </p:cNvPicPr>
          <p:nvPr/>
        </p:nvPicPr>
        <p:blipFill>
          <a:blip r:embed="rId2"/>
          <a:stretch>
            <a:fillRect/>
          </a:stretch>
        </p:blipFill>
        <p:spPr>
          <a:xfrm>
            <a:off x="474980" y="1970405"/>
            <a:ext cx="11242675" cy="4065270"/>
          </a:xfrm>
          <a:prstGeom prst="rect">
            <a:avLst/>
          </a:prstGeom>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87325" y="133350"/>
            <a:ext cx="11817350" cy="1020445"/>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Cleansing Data in PySpark</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pic>
        <p:nvPicPr>
          <p:cNvPr id="4" name="Picture 3" descr="Screenshot 2022-07-24 122102"/>
          <p:cNvPicPr>
            <a:picLocks noChangeAspect="1"/>
          </p:cNvPicPr>
          <p:nvPr/>
        </p:nvPicPr>
        <p:blipFill>
          <a:blip r:embed="rId2"/>
          <a:stretch>
            <a:fillRect/>
          </a:stretch>
        </p:blipFill>
        <p:spPr>
          <a:xfrm>
            <a:off x="542290" y="1868170"/>
            <a:ext cx="6518275" cy="4663440"/>
          </a:xfrm>
          <a:prstGeom prst="rect">
            <a:avLst/>
          </a:prstGeom>
        </p:spPr>
      </p:pic>
      <p:pic>
        <p:nvPicPr>
          <p:cNvPr id="5" name="Picture 4" descr="Screenshot 2022-07-24 122309"/>
          <p:cNvPicPr>
            <a:picLocks noChangeAspect="1"/>
          </p:cNvPicPr>
          <p:nvPr/>
        </p:nvPicPr>
        <p:blipFill>
          <a:blip r:embed="rId3"/>
          <a:stretch>
            <a:fillRect/>
          </a:stretch>
        </p:blipFill>
        <p:spPr>
          <a:xfrm>
            <a:off x="7643495" y="2020570"/>
            <a:ext cx="3680460" cy="4358640"/>
          </a:xfrm>
          <a:prstGeom prst="rect">
            <a:avLst/>
          </a:prstGeom>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86460" y="133350"/>
            <a:ext cx="10012680" cy="1020445"/>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Reading and Treating Null Values</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pic>
        <p:nvPicPr>
          <p:cNvPr id="2" name="Picture 1" descr="Screenshot 2022-07-24 123721"/>
          <p:cNvPicPr>
            <a:picLocks noChangeAspect="1"/>
          </p:cNvPicPr>
          <p:nvPr/>
        </p:nvPicPr>
        <p:blipFill>
          <a:blip r:embed="rId2"/>
          <a:stretch>
            <a:fillRect/>
          </a:stretch>
        </p:blipFill>
        <p:spPr>
          <a:xfrm>
            <a:off x="411480" y="1476375"/>
            <a:ext cx="4584065" cy="5170805"/>
          </a:xfrm>
          <a:prstGeom prst="rect">
            <a:avLst/>
          </a:prstGeom>
        </p:spPr>
      </p:pic>
      <p:pic>
        <p:nvPicPr>
          <p:cNvPr id="3" name="Picture 2" descr="Screenshot 2022-07-24 125039"/>
          <p:cNvPicPr>
            <a:picLocks noChangeAspect="1"/>
          </p:cNvPicPr>
          <p:nvPr/>
        </p:nvPicPr>
        <p:blipFill>
          <a:blip r:embed="rId3"/>
          <a:stretch>
            <a:fillRect/>
          </a:stretch>
        </p:blipFill>
        <p:spPr>
          <a:xfrm>
            <a:off x="4994910" y="2895600"/>
            <a:ext cx="6949440" cy="2555240"/>
          </a:xfrm>
          <a:prstGeom prst="rect">
            <a:avLst/>
          </a:prstGeom>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40" name="直接连接符 39"/>
          <p:cNvCxnSpPr/>
          <p:nvPr/>
        </p:nvCxnSpPr>
        <p:spPr>
          <a:xfrm flipV="1">
            <a:off x="1443387" y="-296"/>
            <a:ext cx="0" cy="685799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9" name="任意多边形 78"/>
          <p:cNvSpPr/>
          <p:nvPr/>
        </p:nvSpPr>
        <p:spPr>
          <a:xfrm>
            <a:off x="3507105" y="-38735"/>
            <a:ext cx="4417695" cy="1046480"/>
          </a:xfrm>
          <a:custGeom>
            <a:avLst/>
            <a:gdLst>
              <a:gd name="connsiteX0" fmla="*/ 162784 w 4417475"/>
              <a:gd name="connsiteY0" fmla="*/ 0 h 1015663"/>
              <a:gd name="connsiteX1" fmla="*/ 4417475 w 4417475"/>
              <a:gd name="connsiteY1" fmla="*/ 0 h 1015663"/>
              <a:gd name="connsiteX2" fmla="*/ 4417475 w 4417475"/>
              <a:gd name="connsiteY2" fmla="*/ 1015663 h 1015663"/>
              <a:gd name="connsiteX3" fmla="*/ 162784 w 4417475"/>
              <a:gd name="connsiteY3" fmla="*/ 1015663 h 1015663"/>
              <a:gd name="connsiteX4" fmla="*/ 162784 w 4417475"/>
              <a:gd name="connsiteY4" fmla="*/ 602246 h 1015663"/>
              <a:gd name="connsiteX5" fmla="*/ 0 w 4417475"/>
              <a:gd name="connsiteY5" fmla="*/ 507831 h 1015663"/>
              <a:gd name="connsiteX6" fmla="*/ 162784 w 4417475"/>
              <a:gd name="connsiteY6" fmla="*/ 413416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7475" h="1015663">
                <a:moveTo>
                  <a:pt x="162784" y="0"/>
                </a:moveTo>
                <a:lnTo>
                  <a:pt x="4417475" y="0"/>
                </a:lnTo>
                <a:lnTo>
                  <a:pt x="4417475" y="1015663"/>
                </a:lnTo>
                <a:lnTo>
                  <a:pt x="162784" y="1015663"/>
                </a:lnTo>
                <a:lnTo>
                  <a:pt x="162784" y="602246"/>
                </a:lnTo>
                <a:lnTo>
                  <a:pt x="0" y="507831"/>
                </a:lnTo>
                <a:lnTo>
                  <a:pt x="162784" y="413416"/>
                </a:lnTo>
                <a:close/>
              </a:path>
            </a:pathLst>
          </a:custGeom>
          <a:solidFill>
            <a:srgbClr val="F1EED8"/>
          </a:solidFill>
          <a:ln>
            <a:solidFill>
              <a:srgbClr val="4F88AF"/>
            </a:solidFill>
          </a:ln>
        </p:spPr>
        <p:txBody>
          <a:bodyPr wrap="square">
            <a:noAutofit/>
          </a:bodyPr>
          <a:lstStyle/>
          <a:p>
            <a:endParaRPr lang="zh-CN" altLang="en-US" sz="5400" dirty="0">
              <a:solidFill>
                <a:schemeClr val="bg1"/>
              </a:solidFill>
              <a:latin typeface="Futura Md BT" panose="020B0602020204020303" pitchFamily="34" charset="0"/>
              <a:ea typeface="Microsoft YaHei" panose="020B0503020204020204" pitchFamily="34" charset="-122"/>
            </a:endParaRPr>
          </a:p>
        </p:txBody>
      </p:sp>
      <p:sp>
        <p:nvSpPr>
          <p:cNvPr id="43" name="Null"/>
          <p:cNvSpPr/>
          <p:nvPr/>
        </p:nvSpPr>
        <p:spPr>
          <a:xfrm>
            <a:off x="1817943" y="1232873"/>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501775" y="1436370"/>
            <a:ext cx="10523220" cy="829945"/>
          </a:xfrm>
          <a:prstGeom prst="rect">
            <a:avLst/>
          </a:prstGeom>
        </p:spPr>
        <p:txBody>
          <a:bodyPr wrap="square">
            <a:spAutoFit/>
          </a:bodyPr>
          <a:lstStyle/>
          <a:p>
            <a:pPr algn="l"/>
            <a:r>
              <a:rPr lang="en-IN" altLang="zh-CN" sz="2400" b="1" dirty="0">
                <a:solidFill>
                  <a:schemeClr val="accent1">
                    <a:lumMod val="75000"/>
                  </a:schemeClr>
                </a:solidFill>
                <a:latin typeface="Calibri" panose="020F0502020204030204" pitchFamily="34" charset="0"/>
                <a:ea typeface="幼圆" panose="02010509060101010101" pitchFamily="49" charset="-122"/>
              </a:rPr>
              <a:t>Develop a PySpark application to load data Spark DataFrames and save it into Hive tables on a Hadoop cluster in an optimized format</a:t>
            </a:r>
            <a:endParaRPr lang="en-IN" altLang="zh-CN" sz="2400" b="1" dirty="0">
              <a:solidFill>
                <a:schemeClr val="accent1">
                  <a:lumMod val="75000"/>
                </a:schemeClr>
              </a:solidFill>
              <a:latin typeface="Calibri" panose="020F0502020204030204" pitchFamily="34" charset="0"/>
              <a:ea typeface="幼圆" panose="02010509060101010101" pitchFamily="49" charset="-122"/>
            </a:endParaRPr>
          </a:p>
        </p:txBody>
      </p:sp>
      <p:sp>
        <p:nvSpPr>
          <p:cNvPr id="53" name="矩形 52"/>
          <p:cNvSpPr/>
          <p:nvPr/>
        </p:nvSpPr>
        <p:spPr>
          <a:xfrm>
            <a:off x="-10390" y="1580740"/>
            <a:ext cx="1395382" cy="523220"/>
          </a:xfrm>
          <a:prstGeom prst="rect">
            <a:avLst/>
          </a:prstGeom>
          <a:solidFill>
            <a:srgbClr val="63A7D9"/>
          </a:solidFill>
        </p:spPr>
        <p:txBody>
          <a:bodyPr wrap="none">
            <a:spAutoFit/>
          </a:bodyPr>
          <a:lstStyle/>
          <a:p>
            <a:pPr algn="r"/>
            <a:r>
              <a:rPr lang="en-US" altLang="zh-CN" sz="2800" dirty="0" smtClean="0">
                <a:solidFill>
                  <a:schemeClr val="bg1"/>
                </a:solidFill>
                <a:latin typeface="Calibri" panose="020F0502020204030204" pitchFamily="34" charset="0"/>
                <a:ea typeface="Microsoft YaHei" panose="020B0503020204020204" pitchFamily="34" charset="-122"/>
              </a:rPr>
              <a:t>PART-01</a:t>
            </a:r>
            <a:endParaRPr lang="zh-CN" altLang="en-US" sz="2800" dirty="0">
              <a:solidFill>
                <a:schemeClr val="bg1"/>
              </a:solidFill>
              <a:latin typeface="Calibri" panose="020F0502020204030204" pitchFamily="34" charset="0"/>
              <a:ea typeface="Microsoft YaHei" panose="020B0503020204020204" pitchFamily="34" charset="-122"/>
            </a:endParaRPr>
          </a:p>
        </p:txBody>
      </p:sp>
      <p:sp>
        <p:nvSpPr>
          <p:cNvPr id="50" name="Null"/>
          <p:cNvSpPr/>
          <p:nvPr/>
        </p:nvSpPr>
        <p:spPr>
          <a:xfrm>
            <a:off x="2795843" y="2694709"/>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1468755" y="2934335"/>
            <a:ext cx="10534650" cy="829945"/>
          </a:xfrm>
          <a:prstGeom prst="rect">
            <a:avLst/>
          </a:prstGeom>
        </p:spPr>
        <p:txBody>
          <a:bodyPr wrap="square">
            <a:spAutoFit/>
          </a:bodyPr>
          <a:lstStyle/>
          <a:p>
            <a:pPr algn="l"/>
            <a:r>
              <a:rPr lang="en-IN" altLang="zh-CN" sz="2400" b="1" dirty="0">
                <a:solidFill>
                  <a:srgbClr val="0070C0"/>
                </a:solidFill>
                <a:latin typeface="Calibri" panose="020F0502020204030204" pitchFamily="34" charset="0"/>
                <a:ea typeface="幼圆" panose="02010509060101010101" pitchFamily="49" charset="-122"/>
              </a:rPr>
              <a:t>Perform profiling of the data through PySpark and ensure that it is migrated correctly whereever the source is an RDBMS</a:t>
            </a:r>
            <a:endParaRPr lang="en-IN" altLang="zh-CN" sz="2400" b="1" dirty="0">
              <a:solidFill>
                <a:srgbClr val="0070C0"/>
              </a:solidFill>
              <a:latin typeface="Calibri" panose="020F0502020204030204" pitchFamily="34" charset="0"/>
              <a:ea typeface="幼圆" panose="02010509060101010101" pitchFamily="49" charset="-122"/>
            </a:endParaRPr>
          </a:p>
        </p:txBody>
      </p:sp>
      <p:sp>
        <p:nvSpPr>
          <p:cNvPr id="60" name="矩形 59"/>
          <p:cNvSpPr/>
          <p:nvPr/>
        </p:nvSpPr>
        <p:spPr>
          <a:xfrm>
            <a:off x="23265" y="3019818"/>
            <a:ext cx="1395382" cy="523220"/>
          </a:xfrm>
          <a:prstGeom prst="rect">
            <a:avLst/>
          </a:prstGeom>
          <a:solidFill>
            <a:srgbClr val="186296"/>
          </a:solidFill>
        </p:spPr>
        <p:txBody>
          <a:bodyPr wrap="none">
            <a:spAutoFit/>
          </a:bodyPr>
          <a:lstStyle/>
          <a:p>
            <a:pPr algn="r"/>
            <a:r>
              <a:rPr lang="en-US" altLang="zh-CN" sz="2800" dirty="0" smtClean="0">
                <a:solidFill>
                  <a:schemeClr val="bg1"/>
                </a:solidFill>
                <a:latin typeface="Calibri" panose="020F0502020204030204" pitchFamily="34" charset="0"/>
                <a:ea typeface="Microsoft YaHei" panose="020B0503020204020204" pitchFamily="34" charset="-122"/>
              </a:rPr>
              <a:t>PART-02</a:t>
            </a:r>
            <a:endParaRPr lang="zh-CN" altLang="en-US" sz="2800" dirty="0">
              <a:solidFill>
                <a:schemeClr val="bg1"/>
              </a:solidFill>
              <a:latin typeface="Calibri" panose="020F0502020204030204" pitchFamily="34" charset="0"/>
              <a:ea typeface="Microsoft YaHei" panose="020B0503020204020204" pitchFamily="34" charset="-122"/>
            </a:endParaRPr>
          </a:p>
        </p:txBody>
      </p:sp>
      <p:sp>
        <p:nvSpPr>
          <p:cNvPr id="57" name="Null"/>
          <p:cNvSpPr/>
          <p:nvPr/>
        </p:nvSpPr>
        <p:spPr>
          <a:xfrm>
            <a:off x="3532443" y="3681683"/>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1468120" y="4391025"/>
            <a:ext cx="10585450" cy="829945"/>
          </a:xfrm>
          <a:prstGeom prst="rect">
            <a:avLst/>
          </a:prstGeom>
        </p:spPr>
        <p:txBody>
          <a:bodyPr wrap="square">
            <a:spAutoFit/>
          </a:bodyPr>
          <a:lstStyle/>
          <a:p>
            <a:pPr algn="l"/>
            <a:r>
              <a:rPr lang="en-IN" altLang="zh-CN" sz="2400" b="1" dirty="0">
                <a:solidFill>
                  <a:schemeClr val="accent1">
                    <a:lumMod val="75000"/>
                  </a:schemeClr>
                </a:solidFill>
                <a:latin typeface="Calibri" panose="020F0502020204030204" pitchFamily="34" charset="0"/>
                <a:ea typeface="幼圆" panose="02010509060101010101" pitchFamily="49" charset="-122"/>
              </a:rPr>
              <a:t>Write PySpark routines to cleanse the data, prepare the data to handle missing values, and the data transformations identified in task </a:t>
            </a:r>
            <a:endParaRPr lang="en-IN" altLang="zh-CN" sz="2400" b="1" dirty="0">
              <a:solidFill>
                <a:schemeClr val="accent1">
                  <a:lumMod val="75000"/>
                </a:schemeClr>
              </a:solidFill>
              <a:latin typeface="Calibri" panose="020F0502020204030204" pitchFamily="34" charset="0"/>
              <a:ea typeface="幼圆" panose="02010509060101010101" pitchFamily="49" charset="-122"/>
            </a:endParaRPr>
          </a:p>
        </p:txBody>
      </p:sp>
      <p:sp>
        <p:nvSpPr>
          <p:cNvPr id="67" name="矩形 66"/>
          <p:cNvSpPr/>
          <p:nvPr/>
        </p:nvSpPr>
        <p:spPr>
          <a:xfrm>
            <a:off x="-10390" y="4479851"/>
            <a:ext cx="1395382" cy="523220"/>
          </a:xfrm>
          <a:prstGeom prst="rect">
            <a:avLst/>
          </a:prstGeom>
          <a:solidFill>
            <a:srgbClr val="63A7D9"/>
          </a:solidFill>
        </p:spPr>
        <p:txBody>
          <a:bodyPr wrap="none">
            <a:spAutoFit/>
          </a:bodyPr>
          <a:lstStyle/>
          <a:p>
            <a:pPr algn="r"/>
            <a:r>
              <a:rPr lang="en-US" altLang="zh-CN" sz="2800" dirty="0" smtClean="0">
                <a:solidFill>
                  <a:schemeClr val="bg1"/>
                </a:solidFill>
                <a:latin typeface="Calibri" panose="020F0502020204030204" pitchFamily="34" charset="0"/>
                <a:ea typeface="Microsoft YaHei" panose="020B0503020204020204" pitchFamily="34" charset="-122"/>
              </a:rPr>
              <a:t>PART-03</a:t>
            </a:r>
            <a:endParaRPr lang="zh-CN" altLang="en-US" sz="2800" dirty="0">
              <a:solidFill>
                <a:schemeClr val="bg1"/>
              </a:solidFill>
              <a:latin typeface="Calibri" panose="020F0502020204030204" pitchFamily="34" charset="0"/>
              <a:ea typeface="Microsoft YaHei" panose="020B0503020204020204" pitchFamily="34" charset="-122"/>
            </a:endParaRPr>
          </a:p>
        </p:txBody>
      </p:sp>
      <p:sp>
        <p:nvSpPr>
          <p:cNvPr id="64" name="Null"/>
          <p:cNvSpPr/>
          <p:nvPr/>
        </p:nvSpPr>
        <p:spPr>
          <a:xfrm>
            <a:off x="3507043" y="4665498"/>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395095" y="5930265"/>
            <a:ext cx="10608310" cy="829945"/>
          </a:xfrm>
          <a:prstGeom prst="rect">
            <a:avLst/>
          </a:prstGeom>
        </p:spPr>
        <p:txBody>
          <a:bodyPr wrap="square">
            <a:spAutoFit/>
          </a:bodyPr>
          <a:lstStyle/>
          <a:p>
            <a:pPr algn="l"/>
            <a:r>
              <a:rPr lang="en-US" altLang="zh-CN" sz="2400" b="1" dirty="0">
                <a:solidFill>
                  <a:srgbClr val="186296"/>
                </a:solidFill>
                <a:latin typeface="Calibri" panose="020F0502020204030204" pitchFamily="34" charset="0"/>
                <a:ea typeface="幼圆" panose="02010509060101010101" pitchFamily="49" charset="-122"/>
              </a:rPr>
              <a:t>If the predictive model identified in task 4 available in Spark MLlib then develop a PySpark application to implement and evaluate the ML model identified </a:t>
            </a:r>
            <a:endParaRPr lang="en-US" altLang="zh-CN" sz="2400" b="1" dirty="0">
              <a:solidFill>
                <a:srgbClr val="186296"/>
              </a:solidFill>
              <a:latin typeface="Calibri" panose="020F0502020204030204" pitchFamily="34" charset="0"/>
              <a:ea typeface="幼圆" panose="02010509060101010101" pitchFamily="49" charset="-122"/>
            </a:endParaRPr>
          </a:p>
        </p:txBody>
      </p:sp>
      <p:sp>
        <p:nvSpPr>
          <p:cNvPr id="74" name="矩形 73"/>
          <p:cNvSpPr/>
          <p:nvPr/>
        </p:nvSpPr>
        <p:spPr>
          <a:xfrm>
            <a:off x="23265" y="6084029"/>
            <a:ext cx="1395382" cy="523220"/>
          </a:xfrm>
          <a:prstGeom prst="rect">
            <a:avLst/>
          </a:prstGeom>
          <a:solidFill>
            <a:srgbClr val="186296"/>
          </a:solidFill>
        </p:spPr>
        <p:txBody>
          <a:bodyPr wrap="none">
            <a:spAutoFit/>
          </a:bodyPr>
          <a:lstStyle/>
          <a:p>
            <a:pPr algn="r"/>
            <a:r>
              <a:rPr lang="en-US" altLang="zh-CN" sz="2800" dirty="0" smtClean="0">
                <a:solidFill>
                  <a:schemeClr val="bg1"/>
                </a:solidFill>
                <a:latin typeface="Calibri" panose="020F0502020204030204" pitchFamily="34" charset="0"/>
                <a:ea typeface="Microsoft YaHei" panose="020B0503020204020204" pitchFamily="34" charset="-122"/>
              </a:rPr>
              <a:t>PART-04</a:t>
            </a:r>
            <a:endParaRPr lang="zh-CN" altLang="en-US" sz="2800" dirty="0">
              <a:solidFill>
                <a:schemeClr val="bg1"/>
              </a:solidFill>
              <a:latin typeface="Calibri" panose="020F0502020204030204" pitchFamily="34" charset="0"/>
              <a:ea typeface="Microsoft YaHei" panose="020B0503020204020204" pitchFamily="34" charset="-122"/>
            </a:endParaRPr>
          </a:p>
        </p:txBody>
      </p:sp>
      <p:sp>
        <p:nvSpPr>
          <p:cNvPr id="71" name="Null"/>
          <p:cNvSpPr/>
          <p:nvPr/>
        </p:nvSpPr>
        <p:spPr>
          <a:xfrm>
            <a:off x="2783143" y="5652473"/>
            <a:ext cx="1524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4201795" y="100330"/>
            <a:ext cx="3504565" cy="706755"/>
          </a:xfrm>
          <a:prstGeom prst="rect">
            <a:avLst/>
          </a:prstGeom>
          <a:noFill/>
          <a:effectLst/>
        </p:spPr>
        <p:txBody>
          <a:bodyPr wrap="square" rtlCol="0">
            <a:spAutoFit/>
          </a:bodyPr>
          <a:lstStyle/>
          <a:p>
            <a:pPr algn="ctr"/>
            <a:r>
              <a:rPr lang="en-IN" altLang="zh-CN" sz="4000" dirty="0" smtClean="0">
                <a:solidFill>
                  <a:srgbClr val="186296"/>
                </a:solidFill>
                <a:latin typeface="Bahnschrift SemiBold Condensed" panose="020B0502040204020203" charset="0"/>
                <a:ea typeface="方正姚体" panose="02010601030101010101" pitchFamily="2" charset="-122"/>
                <a:cs typeface="Bahnschrift SemiBold Condensed" panose="020B0502040204020203" charset="0"/>
              </a:rPr>
              <a:t>Tasks</a:t>
            </a:r>
            <a:endParaRPr lang="en-IN" altLang="zh-CN" sz="4000" dirty="0" smtClean="0">
              <a:solidFill>
                <a:srgbClr val="186296"/>
              </a:solidFill>
              <a:latin typeface="Bahnschrift SemiBold Condensed" panose="020B0502040204020203" charset="0"/>
              <a:ea typeface="方正姚体" panose="02010601030101010101" pitchFamily="2" charset="-122"/>
              <a:cs typeface="Bahnschrift SemiBold Condensed" panose="020B0502040204020203"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1000"/>
                                        <p:tgtEl>
                                          <p:spTgt spid="40"/>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1000"/>
                                        <p:tgtEl>
                                          <p:spTgt spid="80"/>
                                        </p:tgtEl>
                                      </p:cBhvr>
                                    </p:animEffect>
                                    <p:anim calcmode="lin" valueType="num">
                                      <p:cBhvr>
                                        <p:cTn id="12" dur="1000" fill="hold"/>
                                        <p:tgtEl>
                                          <p:spTgt spid="80"/>
                                        </p:tgtEl>
                                        <p:attrNameLst>
                                          <p:attrName>ppt_x</p:attrName>
                                        </p:attrNameLst>
                                      </p:cBhvr>
                                      <p:tavLst>
                                        <p:tav tm="0">
                                          <p:val>
                                            <p:strVal val="#ppt_x"/>
                                          </p:val>
                                        </p:tav>
                                        <p:tav tm="100000">
                                          <p:val>
                                            <p:strVal val="#ppt_x"/>
                                          </p:val>
                                        </p:tav>
                                      </p:tavLst>
                                    </p:anim>
                                    <p:anim calcmode="lin" valueType="num">
                                      <p:cBhvr>
                                        <p:cTn id="13"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886460" y="133350"/>
            <a:ext cx="10012680" cy="1020445"/>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Dropping unnecessary columns</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pic>
        <p:nvPicPr>
          <p:cNvPr id="4" name="Picture 3" descr="Screenshot 2022-07-24 125642"/>
          <p:cNvPicPr>
            <a:picLocks noChangeAspect="1"/>
          </p:cNvPicPr>
          <p:nvPr/>
        </p:nvPicPr>
        <p:blipFill>
          <a:blip r:embed="rId2"/>
          <a:stretch>
            <a:fillRect/>
          </a:stretch>
        </p:blipFill>
        <p:spPr>
          <a:xfrm>
            <a:off x="1145540" y="1922145"/>
            <a:ext cx="3368040" cy="4434840"/>
          </a:xfrm>
          <a:prstGeom prst="rect">
            <a:avLst/>
          </a:prstGeom>
        </p:spPr>
      </p:pic>
      <p:pic>
        <p:nvPicPr>
          <p:cNvPr id="5" name="Picture 4" descr="Screenshot 2022-07-24 122948"/>
          <p:cNvPicPr>
            <a:picLocks noChangeAspect="1"/>
          </p:cNvPicPr>
          <p:nvPr/>
        </p:nvPicPr>
        <p:blipFill>
          <a:blip r:embed="rId3"/>
          <a:stretch>
            <a:fillRect/>
          </a:stretch>
        </p:blipFill>
        <p:spPr>
          <a:xfrm>
            <a:off x="5891530" y="1647825"/>
            <a:ext cx="4512945" cy="4983480"/>
          </a:xfrm>
          <a:prstGeom prst="rect">
            <a:avLst/>
          </a:prstGeom>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8"/>
          <p:cNvSpPr txBox="1">
            <a:spLocks noChangeArrowheads="1"/>
          </p:cNvSpPr>
          <p:nvPr/>
        </p:nvSpPr>
        <p:spPr bwMode="auto">
          <a:xfrm>
            <a:off x="821055" y="154940"/>
            <a:ext cx="610489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SimSun"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SimSun"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SimSun"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SimSun"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SimSun" panose="02010600030101010101" pitchFamily="2" charset="-122"/>
              </a:defRPr>
            </a:lvl9pPr>
          </a:lstStyle>
          <a:p>
            <a:pPr eaLnBrk="1" hangingPunct="1">
              <a:spcBef>
                <a:spcPct val="0"/>
              </a:spcBef>
              <a:buFontTx/>
              <a:buNone/>
            </a:pPr>
            <a:r>
              <a:rPr kumimoji="1" lang="en-IN" altLang="en-US" sz="5400" b="1" dirty="0">
                <a:solidFill>
                  <a:schemeClr val="bg1"/>
                </a:solidFill>
                <a:latin typeface="Calibri" panose="020F0502020204030204" pitchFamily="34" charset="0"/>
                <a:ea typeface="Calibri" panose="020F0502020204030204" pitchFamily="34" charset="0"/>
                <a:cs typeface="Calibri" panose="020F0502020204030204" pitchFamily="34" charset="0"/>
              </a:rPr>
              <a:t>Spark Mlib</a:t>
            </a:r>
            <a:endParaRPr kumimoji="1" lang="en-IN" altLang="en-US" sz="5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 Box 3"/>
          <p:cNvSpPr txBox="1"/>
          <p:nvPr/>
        </p:nvSpPr>
        <p:spPr>
          <a:xfrm>
            <a:off x="6925945" y="4217670"/>
            <a:ext cx="4080510" cy="1198880"/>
          </a:xfrm>
          <a:prstGeom prst="rect">
            <a:avLst/>
          </a:prstGeom>
          <a:noFill/>
        </p:spPr>
        <p:txBody>
          <a:bodyPr wrap="square" rtlCol="0">
            <a:spAutoFit/>
          </a:bodyPr>
          <a:p>
            <a:r>
              <a:rPr lang="en-US"/>
              <a:t>Apache Spark MLlib is the Machine learning (ML) library of Apache Spark architecture and one of the major components of Spark. </a:t>
            </a:r>
            <a:endParaRPr lang="en-US"/>
          </a:p>
        </p:txBody>
      </p:sp>
      <p:sp>
        <p:nvSpPr>
          <p:cNvPr id="5" name="Text Box 4"/>
          <p:cNvSpPr txBox="1"/>
          <p:nvPr/>
        </p:nvSpPr>
        <p:spPr>
          <a:xfrm>
            <a:off x="6449060" y="1811020"/>
            <a:ext cx="3398520" cy="1198880"/>
          </a:xfrm>
          <a:prstGeom prst="rect">
            <a:avLst/>
          </a:prstGeom>
          <a:noFill/>
        </p:spPr>
        <p:txBody>
          <a:bodyPr wrap="square" rtlCol="0">
            <a:spAutoFit/>
          </a:bodyPr>
          <a:p>
            <a:r>
              <a:rPr lang="en-US">
                <a:solidFill>
                  <a:schemeClr val="bg1"/>
                </a:solidFill>
              </a:rPr>
              <a:t>Machine learning is a way to educate the computer to make the correct decision based on data feed</a:t>
            </a:r>
            <a:endParaRPr 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txBox="1"/>
          <p:nvPr/>
        </p:nvSpPr>
        <p:spPr>
          <a:xfrm>
            <a:off x="11264900" y="6369050"/>
            <a:ext cx="4826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D693F56-F169-DF41-9C17-3BC0A2E9A2FD}" type="slidenum">
              <a:rPr lang="en-US" smtClean="0">
                <a:solidFill>
                  <a:schemeClr val="bg1"/>
                </a:solidFill>
                <a:latin typeface="Calibri" panose="020F0502020204030204" pitchFamily="34" charset="0"/>
                <a:ea typeface="Calibri" panose="020F0502020204030204" pitchFamily="34" charset="0"/>
                <a:cs typeface="Calibri" panose="020F0502020204030204" pitchFamily="34" charset="0"/>
              </a:rPr>
            </a:fld>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Freeform 5"/>
          <p:cNvSpPr/>
          <p:nvPr/>
        </p:nvSpPr>
        <p:spPr bwMode="auto">
          <a:xfrm>
            <a:off x="5337175" y="3089275"/>
            <a:ext cx="2057400" cy="2741613"/>
          </a:xfrm>
          <a:custGeom>
            <a:avLst/>
            <a:gdLst>
              <a:gd name="T0" fmla="*/ 2233 w 2236"/>
              <a:gd name="T1" fmla="*/ 2954 h 2980"/>
              <a:gd name="T2" fmla="*/ 2178 w 2236"/>
              <a:gd name="T3" fmla="*/ 2846 h 2980"/>
              <a:gd name="T4" fmla="*/ 1977 w 2236"/>
              <a:gd name="T5" fmla="*/ 2594 h 2980"/>
              <a:gd name="T6" fmla="*/ 1875 w 2236"/>
              <a:gd name="T7" fmla="*/ 2449 h 2980"/>
              <a:gd name="T8" fmla="*/ 1780 w 2236"/>
              <a:gd name="T9" fmla="*/ 2218 h 2980"/>
              <a:gd name="T10" fmla="*/ 1707 w 2236"/>
              <a:gd name="T11" fmla="*/ 1952 h 2980"/>
              <a:gd name="T12" fmla="*/ 1685 w 2236"/>
              <a:gd name="T13" fmla="*/ 1841 h 2980"/>
              <a:gd name="T14" fmla="*/ 1703 w 2236"/>
              <a:gd name="T15" fmla="*/ 1674 h 2980"/>
              <a:gd name="T16" fmla="*/ 1746 w 2236"/>
              <a:gd name="T17" fmla="*/ 1559 h 2980"/>
              <a:gd name="T18" fmla="*/ 1806 w 2236"/>
              <a:gd name="T19" fmla="*/ 1456 h 2980"/>
              <a:gd name="T20" fmla="*/ 1930 w 2236"/>
              <a:gd name="T21" fmla="*/ 1273 h 2980"/>
              <a:gd name="T22" fmla="*/ 2032 w 2236"/>
              <a:gd name="T23" fmla="*/ 1069 h 2980"/>
              <a:gd name="T24" fmla="*/ 2058 w 2236"/>
              <a:gd name="T25" fmla="*/ 956 h 2980"/>
              <a:gd name="T26" fmla="*/ 2064 w 2236"/>
              <a:gd name="T27" fmla="*/ 878 h 2980"/>
              <a:gd name="T28" fmla="*/ 2035 w 2236"/>
              <a:gd name="T29" fmla="*/ 695 h 2980"/>
              <a:gd name="T30" fmla="*/ 1984 w 2236"/>
              <a:gd name="T31" fmla="*/ 561 h 2980"/>
              <a:gd name="T32" fmla="*/ 1894 w 2236"/>
              <a:gd name="T33" fmla="*/ 413 h 2980"/>
              <a:gd name="T34" fmla="*/ 1790 w 2236"/>
              <a:gd name="T35" fmla="*/ 287 h 2980"/>
              <a:gd name="T36" fmla="*/ 1621 w 2236"/>
              <a:gd name="T37" fmla="*/ 146 h 2980"/>
              <a:gd name="T38" fmla="*/ 1430 w 2236"/>
              <a:gd name="T39" fmla="*/ 58 h 2980"/>
              <a:gd name="T40" fmla="*/ 1275 w 2236"/>
              <a:gd name="T41" fmla="*/ 22 h 2980"/>
              <a:gd name="T42" fmla="*/ 1086 w 2236"/>
              <a:gd name="T43" fmla="*/ 1 h 2980"/>
              <a:gd name="T44" fmla="*/ 925 w 2236"/>
              <a:gd name="T45" fmla="*/ 1 h 2980"/>
              <a:gd name="T46" fmla="*/ 711 w 2236"/>
              <a:gd name="T47" fmla="*/ 36 h 2980"/>
              <a:gd name="T48" fmla="*/ 481 w 2236"/>
              <a:gd name="T49" fmla="*/ 134 h 2980"/>
              <a:gd name="T50" fmla="*/ 368 w 2236"/>
              <a:gd name="T51" fmla="*/ 216 h 2980"/>
              <a:gd name="T52" fmla="*/ 280 w 2236"/>
              <a:gd name="T53" fmla="*/ 303 h 2980"/>
              <a:gd name="T54" fmla="*/ 173 w 2236"/>
              <a:gd name="T55" fmla="*/ 456 h 2980"/>
              <a:gd name="T56" fmla="*/ 107 w 2236"/>
              <a:gd name="T57" fmla="*/ 647 h 2980"/>
              <a:gd name="T58" fmla="*/ 100 w 2236"/>
              <a:gd name="T59" fmla="*/ 891 h 2980"/>
              <a:gd name="T60" fmla="*/ 129 w 2236"/>
              <a:gd name="T61" fmla="*/ 968 h 2980"/>
              <a:gd name="T62" fmla="*/ 156 w 2236"/>
              <a:gd name="T63" fmla="*/ 1067 h 2980"/>
              <a:gd name="T64" fmla="*/ 132 w 2236"/>
              <a:gd name="T65" fmla="*/ 1150 h 2980"/>
              <a:gd name="T66" fmla="*/ 11 w 2236"/>
              <a:gd name="T67" fmla="*/ 1391 h 2980"/>
              <a:gd name="T68" fmla="*/ 1 w 2236"/>
              <a:gd name="T69" fmla="*/ 1435 h 2980"/>
              <a:gd name="T70" fmla="*/ 19 w 2236"/>
              <a:gd name="T71" fmla="*/ 1475 h 2980"/>
              <a:gd name="T72" fmla="*/ 74 w 2236"/>
              <a:gd name="T73" fmla="*/ 1503 h 2980"/>
              <a:gd name="T74" fmla="*/ 119 w 2236"/>
              <a:gd name="T75" fmla="*/ 1512 h 2980"/>
              <a:gd name="T76" fmla="*/ 131 w 2236"/>
              <a:gd name="T77" fmla="*/ 1573 h 2980"/>
              <a:gd name="T78" fmla="*/ 138 w 2236"/>
              <a:gd name="T79" fmla="*/ 1680 h 2980"/>
              <a:gd name="T80" fmla="*/ 183 w 2236"/>
              <a:gd name="T81" fmla="*/ 1709 h 2980"/>
              <a:gd name="T82" fmla="*/ 183 w 2236"/>
              <a:gd name="T83" fmla="*/ 1729 h 2980"/>
              <a:gd name="T84" fmla="*/ 172 w 2236"/>
              <a:gd name="T85" fmla="*/ 1758 h 2980"/>
              <a:gd name="T86" fmla="*/ 198 w 2236"/>
              <a:gd name="T87" fmla="*/ 1828 h 2980"/>
              <a:gd name="T88" fmla="*/ 228 w 2236"/>
              <a:gd name="T89" fmla="*/ 1884 h 2980"/>
              <a:gd name="T90" fmla="*/ 223 w 2236"/>
              <a:gd name="T91" fmla="*/ 1957 h 2980"/>
              <a:gd name="T92" fmla="*/ 226 w 2236"/>
              <a:gd name="T93" fmla="*/ 2047 h 2980"/>
              <a:gd name="T94" fmla="*/ 249 w 2236"/>
              <a:gd name="T95" fmla="*/ 2081 h 2980"/>
              <a:gd name="T96" fmla="*/ 300 w 2236"/>
              <a:gd name="T97" fmla="*/ 2108 h 2980"/>
              <a:gd name="T98" fmla="*/ 405 w 2236"/>
              <a:gd name="T99" fmla="*/ 2121 h 2980"/>
              <a:gd name="T100" fmla="*/ 568 w 2236"/>
              <a:gd name="T101" fmla="*/ 2107 h 2980"/>
              <a:gd name="T102" fmla="*/ 682 w 2236"/>
              <a:gd name="T103" fmla="*/ 2108 h 2980"/>
              <a:gd name="T104" fmla="*/ 772 w 2236"/>
              <a:gd name="T105" fmla="*/ 2155 h 2980"/>
              <a:gd name="T106" fmla="*/ 822 w 2236"/>
              <a:gd name="T107" fmla="*/ 2318 h 2980"/>
              <a:gd name="T108" fmla="*/ 838 w 2236"/>
              <a:gd name="T109" fmla="*/ 2483 h 2980"/>
              <a:gd name="T110" fmla="*/ 2235 w 2236"/>
              <a:gd name="T111"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36" h="2980">
                <a:moveTo>
                  <a:pt x="2235" y="2980"/>
                </a:moveTo>
                <a:lnTo>
                  <a:pt x="2235" y="2980"/>
                </a:lnTo>
                <a:lnTo>
                  <a:pt x="2236" y="2971"/>
                </a:lnTo>
                <a:lnTo>
                  <a:pt x="2235" y="2963"/>
                </a:lnTo>
                <a:lnTo>
                  <a:pt x="2233" y="2954"/>
                </a:lnTo>
                <a:lnTo>
                  <a:pt x="2232" y="2944"/>
                </a:lnTo>
                <a:lnTo>
                  <a:pt x="2223" y="2922"/>
                </a:lnTo>
                <a:lnTo>
                  <a:pt x="2211" y="2898"/>
                </a:lnTo>
                <a:lnTo>
                  <a:pt x="2197" y="2874"/>
                </a:lnTo>
                <a:lnTo>
                  <a:pt x="2178" y="2846"/>
                </a:lnTo>
                <a:lnTo>
                  <a:pt x="2157" y="2818"/>
                </a:lnTo>
                <a:lnTo>
                  <a:pt x="2136" y="2789"/>
                </a:lnTo>
                <a:lnTo>
                  <a:pt x="2085" y="2726"/>
                </a:lnTo>
                <a:lnTo>
                  <a:pt x="2031" y="2662"/>
                </a:lnTo>
                <a:lnTo>
                  <a:pt x="1977" y="2594"/>
                </a:lnTo>
                <a:lnTo>
                  <a:pt x="1923" y="2525"/>
                </a:lnTo>
                <a:lnTo>
                  <a:pt x="1923" y="2525"/>
                </a:lnTo>
                <a:lnTo>
                  <a:pt x="1911" y="2508"/>
                </a:lnTo>
                <a:lnTo>
                  <a:pt x="1898" y="2489"/>
                </a:lnTo>
                <a:lnTo>
                  <a:pt x="1875" y="2449"/>
                </a:lnTo>
                <a:lnTo>
                  <a:pt x="1853" y="2406"/>
                </a:lnTo>
                <a:lnTo>
                  <a:pt x="1832" y="2359"/>
                </a:lnTo>
                <a:lnTo>
                  <a:pt x="1813" y="2312"/>
                </a:lnTo>
                <a:lnTo>
                  <a:pt x="1796" y="2264"/>
                </a:lnTo>
                <a:lnTo>
                  <a:pt x="1780" y="2218"/>
                </a:lnTo>
                <a:lnTo>
                  <a:pt x="1765" y="2171"/>
                </a:lnTo>
                <a:lnTo>
                  <a:pt x="1740" y="2086"/>
                </a:lnTo>
                <a:lnTo>
                  <a:pt x="1722" y="2016"/>
                </a:lnTo>
                <a:lnTo>
                  <a:pt x="1707" y="1952"/>
                </a:lnTo>
                <a:lnTo>
                  <a:pt x="1707" y="1952"/>
                </a:lnTo>
                <a:lnTo>
                  <a:pt x="1704" y="1943"/>
                </a:lnTo>
                <a:lnTo>
                  <a:pt x="1695" y="1914"/>
                </a:lnTo>
                <a:lnTo>
                  <a:pt x="1691" y="1894"/>
                </a:lnTo>
                <a:lnTo>
                  <a:pt x="1688" y="1869"/>
                </a:lnTo>
                <a:lnTo>
                  <a:pt x="1685" y="1841"/>
                </a:lnTo>
                <a:lnTo>
                  <a:pt x="1684" y="1809"/>
                </a:lnTo>
                <a:lnTo>
                  <a:pt x="1685" y="1774"/>
                </a:lnTo>
                <a:lnTo>
                  <a:pt x="1689" y="1736"/>
                </a:lnTo>
                <a:lnTo>
                  <a:pt x="1697" y="1696"/>
                </a:lnTo>
                <a:lnTo>
                  <a:pt x="1703" y="1674"/>
                </a:lnTo>
                <a:lnTo>
                  <a:pt x="1708" y="1652"/>
                </a:lnTo>
                <a:lnTo>
                  <a:pt x="1716" y="1630"/>
                </a:lnTo>
                <a:lnTo>
                  <a:pt x="1724" y="1607"/>
                </a:lnTo>
                <a:lnTo>
                  <a:pt x="1735" y="1582"/>
                </a:lnTo>
                <a:lnTo>
                  <a:pt x="1746" y="1559"/>
                </a:lnTo>
                <a:lnTo>
                  <a:pt x="1759" y="1534"/>
                </a:lnTo>
                <a:lnTo>
                  <a:pt x="1774" y="1509"/>
                </a:lnTo>
                <a:lnTo>
                  <a:pt x="1789" y="1483"/>
                </a:lnTo>
                <a:lnTo>
                  <a:pt x="1806" y="1456"/>
                </a:lnTo>
                <a:lnTo>
                  <a:pt x="1806" y="1456"/>
                </a:lnTo>
                <a:lnTo>
                  <a:pt x="1818" y="1442"/>
                </a:lnTo>
                <a:lnTo>
                  <a:pt x="1845" y="1404"/>
                </a:lnTo>
                <a:lnTo>
                  <a:pt x="1885" y="1346"/>
                </a:lnTo>
                <a:lnTo>
                  <a:pt x="1907" y="1311"/>
                </a:lnTo>
                <a:lnTo>
                  <a:pt x="1930" y="1273"/>
                </a:lnTo>
                <a:lnTo>
                  <a:pt x="1953" y="1233"/>
                </a:lnTo>
                <a:lnTo>
                  <a:pt x="1975" y="1193"/>
                </a:lnTo>
                <a:lnTo>
                  <a:pt x="1997" y="1152"/>
                </a:lnTo>
                <a:lnTo>
                  <a:pt x="2016" y="1109"/>
                </a:lnTo>
                <a:lnTo>
                  <a:pt x="2032" y="1069"/>
                </a:lnTo>
                <a:lnTo>
                  <a:pt x="2045" y="1029"/>
                </a:lnTo>
                <a:lnTo>
                  <a:pt x="2051" y="1010"/>
                </a:lnTo>
                <a:lnTo>
                  <a:pt x="2054" y="991"/>
                </a:lnTo>
                <a:lnTo>
                  <a:pt x="2057" y="974"/>
                </a:lnTo>
                <a:lnTo>
                  <a:pt x="2058" y="956"/>
                </a:lnTo>
                <a:lnTo>
                  <a:pt x="2058" y="956"/>
                </a:lnTo>
                <a:lnTo>
                  <a:pt x="2060" y="943"/>
                </a:lnTo>
                <a:lnTo>
                  <a:pt x="2063" y="927"/>
                </a:lnTo>
                <a:lnTo>
                  <a:pt x="2064" y="905"/>
                </a:lnTo>
                <a:lnTo>
                  <a:pt x="2064" y="878"/>
                </a:lnTo>
                <a:lnTo>
                  <a:pt x="2063" y="844"/>
                </a:lnTo>
                <a:lnTo>
                  <a:pt x="2058" y="808"/>
                </a:lnTo>
                <a:lnTo>
                  <a:pt x="2052" y="765"/>
                </a:lnTo>
                <a:lnTo>
                  <a:pt x="2042" y="719"/>
                </a:lnTo>
                <a:lnTo>
                  <a:pt x="2035" y="695"/>
                </a:lnTo>
                <a:lnTo>
                  <a:pt x="2028" y="669"/>
                </a:lnTo>
                <a:lnTo>
                  <a:pt x="2019" y="644"/>
                </a:lnTo>
                <a:lnTo>
                  <a:pt x="2009" y="617"/>
                </a:lnTo>
                <a:lnTo>
                  <a:pt x="1997" y="589"/>
                </a:lnTo>
                <a:lnTo>
                  <a:pt x="1984" y="561"/>
                </a:lnTo>
                <a:lnTo>
                  <a:pt x="1969" y="532"/>
                </a:lnTo>
                <a:lnTo>
                  <a:pt x="1953" y="503"/>
                </a:lnTo>
                <a:lnTo>
                  <a:pt x="1936" y="474"/>
                </a:lnTo>
                <a:lnTo>
                  <a:pt x="1915" y="443"/>
                </a:lnTo>
                <a:lnTo>
                  <a:pt x="1894" y="413"/>
                </a:lnTo>
                <a:lnTo>
                  <a:pt x="1870" y="382"/>
                </a:lnTo>
                <a:lnTo>
                  <a:pt x="1845" y="350"/>
                </a:lnTo>
                <a:lnTo>
                  <a:pt x="1818" y="318"/>
                </a:lnTo>
                <a:lnTo>
                  <a:pt x="1818" y="318"/>
                </a:lnTo>
                <a:lnTo>
                  <a:pt x="1790" y="287"/>
                </a:lnTo>
                <a:lnTo>
                  <a:pt x="1761" y="258"/>
                </a:lnTo>
                <a:lnTo>
                  <a:pt x="1729" y="229"/>
                </a:lnTo>
                <a:lnTo>
                  <a:pt x="1695" y="200"/>
                </a:lnTo>
                <a:lnTo>
                  <a:pt x="1659" y="172"/>
                </a:lnTo>
                <a:lnTo>
                  <a:pt x="1621" y="146"/>
                </a:lnTo>
                <a:lnTo>
                  <a:pt x="1579" y="122"/>
                </a:lnTo>
                <a:lnTo>
                  <a:pt x="1533" y="99"/>
                </a:lnTo>
                <a:lnTo>
                  <a:pt x="1484" y="77"/>
                </a:lnTo>
                <a:lnTo>
                  <a:pt x="1458" y="68"/>
                </a:lnTo>
                <a:lnTo>
                  <a:pt x="1430" y="58"/>
                </a:lnTo>
                <a:lnTo>
                  <a:pt x="1401" y="50"/>
                </a:lnTo>
                <a:lnTo>
                  <a:pt x="1372" y="42"/>
                </a:lnTo>
                <a:lnTo>
                  <a:pt x="1341" y="35"/>
                </a:lnTo>
                <a:lnTo>
                  <a:pt x="1309" y="28"/>
                </a:lnTo>
                <a:lnTo>
                  <a:pt x="1275" y="22"/>
                </a:lnTo>
                <a:lnTo>
                  <a:pt x="1240" y="16"/>
                </a:lnTo>
                <a:lnTo>
                  <a:pt x="1204" y="12"/>
                </a:lnTo>
                <a:lnTo>
                  <a:pt x="1166" y="7"/>
                </a:lnTo>
                <a:lnTo>
                  <a:pt x="1127" y="4"/>
                </a:lnTo>
                <a:lnTo>
                  <a:pt x="1086" y="1"/>
                </a:lnTo>
                <a:lnTo>
                  <a:pt x="1044" y="0"/>
                </a:lnTo>
                <a:lnTo>
                  <a:pt x="1000" y="0"/>
                </a:lnTo>
                <a:lnTo>
                  <a:pt x="1000" y="0"/>
                </a:lnTo>
                <a:lnTo>
                  <a:pt x="963" y="0"/>
                </a:lnTo>
                <a:lnTo>
                  <a:pt x="925" y="1"/>
                </a:lnTo>
                <a:lnTo>
                  <a:pt x="885" y="4"/>
                </a:lnTo>
                <a:lnTo>
                  <a:pt x="842" y="9"/>
                </a:lnTo>
                <a:lnTo>
                  <a:pt x="800" y="16"/>
                </a:lnTo>
                <a:lnTo>
                  <a:pt x="756" y="25"/>
                </a:lnTo>
                <a:lnTo>
                  <a:pt x="711" y="36"/>
                </a:lnTo>
                <a:lnTo>
                  <a:pt x="664" y="50"/>
                </a:lnTo>
                <a:lnTo>
                  <a:pt x="619" y="66"/>
                </a:lnTo>
                <a:lnTo>
                  <a:pt x="573" y="86"/>
                </a:lnTo>
                <a:lnTo>
                  <a:pt x="526" y="108"/>
                </a:lnTo>
                <a:lnTo>
                  <a:pt x="481" y="134"/>
                </a:lnTo>
                <a:lnTo>
                  <a:pt x="457" y="149"/>
                </a:lnTo>
                <a:lnTo>
                  <a:pt x="436" y="163"/>
                </a:lnTo>
                <a:lnTo>
                  <a:pt x="412" y="181"/>
                </a:lnTo>
                <a:lnTo>
                  <a:pt x="390" y="197"/>
                </a:lnTo>
                <a:lnTo>
                  <a:pt x="368" y="216"/>
                </a:lnTo>
                <a:lnTo>
                  <a:pt x="347" y="235"/>
                </a:lnTo>
                <a:lnTo>
                  <a:pt x="326" y="255"/>
                </a:lnTo>
                <a:lnTo>
                  <a:pt x="304" y="277"/>
                </a:lnTo>
                <a:lnTo>
                  <a:pt x="304" y="277"/>
                </a:lnTo>
                <a:lnTo>
                  <a:pt x="280" y="303"/>
                </a:lnTo>
                <a:lnTo>
                  <a:pt x="256" y="332"/>
                </a:lnTo>
                <a:lnTo>
                  <a:pt x="233" y="362"/>
                </a:lnTo>
                <a:lnTo>
                  <a:pt x="212" y="392"/>
                </a:lnTo>
                <a:lnTo>
                  <a:pt x="192" y="423"/>
                </a:lnTo>
                <a:lnTo>
                  <a:pt x="173" y="456"/>
                </a:lnTo>
                <a:lnTo>
                  <a:pt x="156" y="491"/>
                </a:lnTo>
                <a:lnTo>
                  <a:pt x="141" y="528"/>
                </a:lnTo>
                <a:lnTo>
                  <a:pt x="128" y="566"/>
                </a:lnTo>
                <a:lnTo>
                  <a:pt x="116" y="605"/>
                </a:lnTo>
                <a:lnTo>
                  <a:pt x="107" y="647"/>
                </a:lnTo>
                <a:lnTo>
                  <a:pt x="100" y="691"/>
                </a:lnTo>
                <a:lnTo>
                  <a:pt x="96" y="738"/>
                </a:lnTo>
                <a:lnTo>
                  <a:pt x="94" y="786"/>
                </a:lnTo>
                <a:lnTo>
                  <a:pt x="96" y="837"/>
                </a:lnTo>
                <a:lnTo>
                  <a:pt x="100" y="891"/>
                </a:lnTo>
                <a:lnTo>
                  <a:pt x="100" y="891"/>
                </a:lnTo>
                <a:lnTo>
                  <a:pt x="102" y="902"/>
                </a:lnTo>
                <a:lnTo>
                  <a:pt x="106" y="916"/>
                </a:lnTo>
                <a:lnTo>
                  <a:pt x="116" y="940"/>
                </a:lnTo>
                <a:lnTo>
                  <a:pt x="129" y="968"/>
                </a:lnTo>
                <a:lnTo>
                  <a:pt x="142" y="999"/>
                </a:lnTo>
                <a:lnTo>
                  <a:pt x="148" y="1015"/>
                </a:lnTo>
                <a:lnTo>
                  <a:pt x="151" y="1031"/>
                </a:lnTo>
                <a:lnTo>
                  <a:pt x="154" y="1048"/>
                </a:lnTo>
                <a:lnTo>
                  <a:pt x="156" y="1067"/>
                </a:lnTo>
                <a:lnTo>
                  <a:pt x="154" y="1086"/>
                </a:lnTo>
                <a:lnTo>
                  <a:pt x="150" y="1107"/>
                </a:lnTo>
                <a:lnTo>
                  <a:pt x="142" y="1128"/>
                </a:lnTo>
                <a:lnTo>
                  <a:pt x="132" y="1150"/>
                </a:lnTo>
                <a:lnTo>
                  <a:pt x="132" y="1150"/>
                </a:lnTo>
                <a:lnTo>
                  <a:pt x="112" y="1188"/>
                </a:lnTo>
                <a:lnTo>
                  <a:pt x="65" y="1276"/>
                </a:lnTo>
                <a:lnTo>
                  <a:pt x="40" y="1325"/>
                </a:lnTo>
                <a:lnTo>
                  <a:pt x="19" y="1370"/>
                </a:lnTo>
                <a:lnTo>
                  <a:pt x="11" y="1391"/>
                </a:lnTo>
                <a:lnTo>
                  <a:pt x="4" y="1408"/>
                </a:lnTo>
                <a:lnTo>
                  <a:pt x="1" y="1422"/>
                </a:lnTo>
                <a:lnTo>
                  <a:pt x="0" y="1432"/>
                </a:lnTo>
                <a:lnTo>
                  <a:pt x="0" y="1432"/>
                </a:lnTo>
                <a:lnTo>
                  <a:pt x="1" y="1435"/>
                </a:lnTo>
                <a:lnTo>
                  <a:pt x="1" y="1443"/>
                </a:lnTo>
                <a:lnTo>
                  <a:pt x="5" y="1455"/>
                </a:lnTo>
                <a:lnTo>
                  <a:pt x="8" y="1462"/>
                </a:lnTo>
                <a:lnTo>
                  <a:pt x="13" y="1468"/>
                </a:lnTo>
                <a:lnTo>
                  <a:pt x="19" y="1475"/>
                </a:lnTo>
                <a:lnTo>
                  <a:pt x="26" y="1483"/>
                </a:lnTo>
                <a:lnTo>
                  <a:pt x="35" y="1489"/>
                </a:lnTo>
                <a:lnTo>
                  <a:pt x="46" y="1494"/>
                </a:lnTo>
                <a:lnTo>
                  <a:pt x="59" y="1500"/>
                </a:lnTo>
                <a:lnTo>
                  <a:pt x="74" y="1503"/>
                </a:lnTo>
                <a:lnTo>
                  <a:pt x="91" y="1506"/>
                </a:lnTo>
                <a:lnTo>
                  <a:pt x="112" y="1508"/>
                </a:lnTo>
                <a:lnTo>
                  <a:pt x="112" y="1508"/>
                </a:lnTo>
                <a:lnTo>
                  <a:pt x="116" y="1509"/>
                </a:lnTo>
                <a:lnTo>
                  <a:pt x="119" y="1512"/>
                </a:lnTo>
                <a:lnTo>
                  <a:pt x="125" y="1518"/>
                </a:lnTo>
                <a:lnTo>
                  <a:pt x="129" y="1525"/>
                </a:lnTo>
                <a:lnTo>
                  <a:pt x="132" y="1537"/>
                </a:lnTo>
                <a:lnTo>
                  <a:pt x="132" y="1553"/>
                </a:lnTo>
                <a:lnTo>
                  <a:pt x="131" y="1573"/>
                </a:lnTo>
                <a:lnTo>
                  <a:pt x="131" y="1665"/>
                </a:lnTo>
                <a:lnTo>
                  <a:pt x="131" y="1665"/>
                </a:lnTo>
                <a:lnTo>
                  <a:pt x="131" y="1669"/>
                </a:lnTo>
                <a:lnTo>
                  <a:pt x="134" y="1674"/>
                </a:lnTo>
                <a:lnTo>
                  <a:pt x="138" y="1680"/>
                </a:lnTo>
                <a:lnTo>
                  <a:pt x="145" y="1687"/>
                </a:lnTo>
                <a:lnTo>
                  <a:pt x="154" y="1694"/>
                </a:lnTo>
                <a:lnTo>
                  <a:pt x="167" y="1701"/>
                </a:lnTo>
                <a:lnTo>
                  <a:pt x="183" y="1709"/>
                </a:lnTo>
                <a:lnTo>
                  <a:pt x="183" y="1709"/>
                </a:lnTo>
                <a:lnTo>
                  <a:pt x="185" y="1710"/>
                </a:lnTo>
                <a:lnTo>
                  <a:pt x="186" y="1715"/>
                </a:lnTo>
                <a:lnTo>
                  <a:pt x="186" y="1719"/>
                </a:lnTo>
                <a:lnTo>
                  <a:pt x="185" y="1723"/>
                </a:lnTo>
                <a:lnTo>
                  <a:pt x="183" y="1729"/>
                </a:lnTo>
                <a:lnTo>
                  <a:pt x="179" y="1735"/>
                </a:lnTo>
                <a:lnTo>
                  <a:pt x="179" y="1735"/>
                </a:lnTo>
                <a:lnTo>
                  <a:pt x="175" y="1741"/>
                </a:lnTo>
                <a:lnTo>
                  <a:pt x="173" y="1748"/>
                </a:lnTo>
                <a:lnTo>
                  <a:pt x="172" y="1758"/>
                </a:lnTo>
                <a:lnTo>
                  <a:pt x="172" y="1771"/>
                </a:lnTo>
                <a:lnTo>
                  <a:pt x="176" y="1786"/>
                </a:lnTo>
                <a:lnTo>
                  <a:pt x="183" y="1805"/>
                </a:lnTo>
                <a:lnTo>
                  <a:pt x="191" y="1817"/>
                </a:lnTo>
                <a:lnTo>
                  <a:pt x="198" y="1828"/>
                </a:lnTo>
                <a:lnTo>
                  <a:pt x="198" y="1828"/>
                </a:lnTo>
                <a:lnTo>
                  <a:pt x="211" y="1846"/>
                </a:lnTo>
                <a:lnTo>
                  <a:pt x="218" y="1857"/>
                </a:lnTo>
                <a:lnTo>
                  <a:pt x="224" y="1869"/>
                </a:lnTo>
                <a:lnTo>
                  <a:pt x="228" y="1884"/>
                </a:lnTo>
                <a:lnTo>
                  <a:pt x="230" y="1900"/>
                </a:lnTo>
                <a:lnTo>
                  <a:pt x="228" y="1919"/>
                </a:lnTo>
                <a:lnTo>
                  <a:pt x="224" y="1939"/>
                </a:lnTo>
                <a:lnTo>
                  <a:pt x="224" y="1939"/>
                </a:lnTo>
                <a:lnTo>
                  <a:pt x="223" y="1957"/>
                </a:lnTo>
                <a:lnTo>
                  <a:pt x="220" y="1977"/>
                </a:lnTo>
                <a:lnTo>
                  <a:pt x="220" y="1999"/>
                </a:lnTo>
                <a:lnTo>
                  <a:pt x="221" y="2024"/>
                </a:lnTo>
                <a:lnTo>
                  <a:pt x="223" y="2035"/>
                </a:lnTo>
                <a:lnTo>
                  <a:pt x="226" y="2047"/>
                </a:lnTo>
                <a:lnTo>
                  <a:pt x="230" y="2057"/>
                </a:lnTo>
                <a:lnTo>
                  <a:pt x="234" y="2066"/>
                </a:lnTo>
                <a:lnTo>
                  <a:pt x="240" y="2075"/>
                </a:lnTo>
                <a:lnTo>
                  <a:pt x="249" y="2081"/>
                </a:lnTo>
                <a:lnTo>
                  <a:pt x="249" y="2081"/>
                </a:lnTo>
                <a:lnTo>
                  <a:pt x="250" y="2083"/>
                </a:lnTo>
                <a:lnTo>
                  <a:pt x="259" y="2089"/>
                </a:lnTo>
                <a:lnTo>
                  <a:pt x="275" y="2098"/>
                </a:lnTo>
                <a:lnTo>
                  <a:pt x="287" y="2102"/>
                </a:lnTo>
                <a:lnTo>
                  <a:pt x="300" y="2108"/>
                </a:lnTo>
                <a:lnTo>
                  <a:pt x="315" y="2113"/>
                </a:lnTo>
                <a:lnTo>
                  <a:pt x="333" y="2116"/>
                </a:lnTo>
                <a:lnTo>
                  <a:pt x="354" y="2118"/>
                </a:lnTo>
                <a:lnTo>
                  <a:pt x="379" y="2121"/>
                </a:lnTo>
                <a:lnTo>
                  <a:pt x="405" y="2121"/>
                </a:lnTo>
                <a:lnTo>
                  <a:pt x="434" y="2121"/>
                </a:lnTo>
                <a:lnTo>
                  <a:pt x="468" y="2120"/>
                </a:lnTo>
                <a:lnTo>
                  <a:pt x="506" y="2116"/>
                </a:lnTo>
                <a:lnTo>
                  <a:pt x="506" y="2116"/>
                </a:lnTo>
                <a:lnTo>
                  <a:pt x="568" y="2107"/>
                </a:lnTo>
                <a:lnTo>
                  <a:pt x="605" y="2104"/>
                </a:lnTo>
                <a:lnTo>
                  <a:pt x="624" y="2102"/>
                </a:lnTo>
                <a:lnTo>
                  <a:pt x="644" y="2102"/>
                </a:lnTo>
                <a:lnTo>
                  <a:pt x="663" y="2105"/>
                </a:lnTo>
                <a:lnTo>
                  <a:pt x="682" y="2108"/>
                </a:lnTo>
                <a:lnTo>
                  <a:pt x="702" y="2113"/>
                </a:lnTo>
                <a:lnTo>
                  <a:pt x="721" y="2120"/>
                </a:lnTo>
                <a:lnTo>
                  <a:pt x="739" y="2129"/>
                </a:lnTo>
                <a:lnTo>
                  <a:pt x="756" y="2140"/>
                </a:lnTo>
                <a:lnTo>
                  <a:pt x="772" y="2155"/>
                </a:lnTo>
                <a:lnTo>
                  <a:pt x="788" y="2171"/>
                </a:lnTo>
                <a:lnTo>
                  <a:pt x="788" y="2171"/>
                </a:lnTo>
                <a:lnTo>
                  <a:pt x="800" y="2213"/>
                </a:lnTo>
                <a:lnTo>
                  <a:pt x="810" y="2260"/>
                </a:lnTo>
                <a:lnTo>
                  <a:pt x="822" y="2318"/>
                </a:lnTo>
                <a:lnTo>
                  <a:pt x="828" y="2350"/>
                </a:lnTo>
                <a:lnTo>
                  <a:pt x="832" y="2382"/>
                </a:lnTo>
                <a:lnTo>
                  <a:pt x="835" y="2416"/>
                </a:lnTo>
                <a:lnTo>
                  <a:pt x="838" y="2449"/>
                </a:lnTo>
                <a:lnTo>
                  <a:pt x="838" y="2483"/>
                </a:lnTo>
                <a:lnTo>
                  <a:pt x="836" y="2515"/>
                </a:lnTo>
                <a:lnTo>
                  <a:pt x="832" y="2546"/>
                </a:lnTo>
                <a:lnTo>
                  <a:pt x="826" y="2575"/>
                </a:lnTo>
                <a:lnTo>
                  <a:pt x="638" y="2980"/>
                </a:lnTo>
                <a:lnTo>
                  <a:pt x="2235" y="2980"/>
                </a:lnTo>
                <a:close/>
              </a:path>
            </a:pathLst>
          </a:custGeom>
          <a:solidFill>
            <a:schemeClr val="accent4">
              <a:lumMod val="50000"/>
            </a:schemeClr>
          </a:solidFill>
          <a:ln>
            <a:noFill/>
          </a:ln>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Freeform 15"/>
          <p:cNvSpPr>
            <a:spLocks noEditPoints="1"/>
          </p:cNvSpPr>
          <p:nvPr/>
        </p:nvSpPr>
        <p:spPr bwMode="auto">
          <a:xfrm rot="17100000">
            <a:off x="5531645" y="3151981"/>
            <a:ext cx="1554162" cy="1552575"/>
          </a:xfrm>
          <a:custGeom>
            <a:avLst/>
            <a:gdLst>
              <a:gd name="T0" fmla="*/ 2349 w 4051"/>
              <a:gd name="T1" fmla="*/ 461 h 4050"/>
              <a:gd name="T2" fmla="*/ 2576 w 4051"/>
              <a:gd name="T3" fmla="*/ 526 h 4050"/>
              <a:gd name="T4" fmla="*/ 3051 w 4051"/>
              <a:gd name="T5" fmla="*/ 800 h 4050"/>
              <a:gd name="T6" fmla="*/ 3221 w 4051"/>
              <a:gd name="T7" fmla="*/ 965 h 4050"/>
              <a:gd name="T8" fmla="*/ 3509 w 4051"/>
              <a:gd name="T9" fmla="*/ 1433 h 4050"/>
              <a:gd name="T10" fmla="*/ 3557 w 4051"/>
              <a:gd name="T11" fmla="*/ 1572 h 4050"/>
              <a:gd name="T12" fmla="*/ 3607 w 4051"/>
              <a:gd name="T13" fmla="*/ 1799 h 4050"/>
              <a:gd name="T14" fmla="*/ 3589 w 4051"/>
              <a:gd name="T15" fmla="*/ 2348 h 4050"/>
              <a:gd name="T16" fmla="*/ 3524 w 4051"/>
              <a:gd name="T17" fmla="*/ 2576 h 4050"/>
              <a:gd name="T18" fmla="*/ 3250 w 4051"/>
              <a:gd name="T19" fmla="*/ 3050 h 4050"/>
              <a:gd name="T20" fmla="*/ 3085 w 4051"/>
              <a:gd name="T21" fmla="*/ 3219 h 4050"/>
              <a:gd name="T22" fmla="*/ 2617 w 4051"/>
              <a:gd name="T23" fmla="*/ 3508 h 4050"/>
              <a:gd name="T24" fmla="*/ 2480 w 4051"/>
              <a:gd name="T25" fmla="*/ 3555 h 4050"/>
              <a:gd name="T26" fmla="*/ 2255 w 4051"/>
              <a:gd name="T27" fmla="*/ 3605 h 4050"/>
              <a:gd name="T28" fmla="*/ 1704 w 4051"/>
              <a:gd name="T29" fmla="*/ 3589 h 4050"/>
              <a:gd name="T30" fmla="*/ 1477 w 4051"/>
              <a:gd name="T31" fmla="*/ 3525 h 4050"/>
              <a:gd name="T32" fmla="*/ 1001 w 4051"/>
              <a:gd name="T33" fmla="*/ 3250 h 4050"/>
              <a:gd name="T34" fmla="*/ 832 w 4051"/>
              <a:gd name="T35" fmla="*/ 3086 h 4050"/>
              <a:gd name="T36" fmla="*/ 543 w 4051"/>
              <a:gd name="T37" fmla="*/ 2616 h 4050"/>
              <a:gd name="T38" fmla="*/ 495 w 4051"/>
              <a:gd name="T39" fmla="*/ 2478 h 4050"/>
              <a:gd name="T40" fmla="*/ 445 w 4051"/>
              <a:gd name="T41" fmla="*/ 2254 h 4050"/>
              <a:gd name="T42" fmla="*/ 461 w 4051"/>
              <a:gd name="T43" fmla="*/ 1703 h 4050"/>
              <a:gd name="T44" fmla="*/ 526 w 4051"/>
              <a:gd name="T45" fmla="*/ 1477 h 4050"/>
              <a:gd name="T46" fmla="*/ 800 w 4051"/>
              <a:gd name="T47" fmla="*/ 999 h 4050"/>
              <a:gd name="T48" fmla="*/ 964 w 4051"/>
              <a:gd name="T49" fmla="*/ 831 h 4050"/>
              <a:gd name="T50" fmla="*/ 1434 w 4051"/>
              <a:gd name="T51" fmla="*/ 541 h 4050"/>
              <a:gd name="T52" fmla="*/ 1573 w 4051"/>
              <a:gd name="T53" fmla="*/ 493 h 4050"/>
              <a:gd name="T54" fmla="*/ 1800 w 4051"/>
              <a:gd name="T55" fmla="*/ 444 h 4050"/>
              <a:gd name="T56" fmla="*/ 1815 w 4051"/>
              <a:gd name="T57" fmla="*/ 1102 h 4050"/>
              <a:gd name="T58" fmla="*/ 2047 w 4051"/>
              <a:gd name="T59" fmla="*/ 1079 h 4050"/>
              <a:gd name="T60" fmla="*/ 2273 w 4051"/>
              <a:gd name="T61" fmla="*/ 1112 h 4050"/>
              <a:gd name="T62" fmla="*/ 2482 w 4051"/>
              <a:gd name="T63" fmla="*/ 1197 h 4050"/>
              <a:gd name="T64" fmla="*/ 2667 w 4051"/>
              <a:gd name="T65" fmla="*/ 1329 h 4050"/>
              <a:gd name="T66" fmla="*/ 2817 w 4051"/>
              <a:gd name="T67" fmla="*/ 1506 h 4050"/>
              <a:gd name="T68" fmla="*/ 2922 w 4051"/>
              <a:gd name="T69" fmla="*/ 1722 h 4050"/>
              <a:gd name="T70" fmla="*/ 2969 w 4051"/>
              <a:gd name="T71" fmla="*/ 1954 h 4050"/>
              <a:gd name="T72" fmla="*/ 2958 w 4051"/>
              <a:gd name="T73" fmla="*/ 2183 h 4050"/>
              <a:gd name="T74" fmla="*/ 2893 w 4051"/>
              <a:gd name="T75" fmla="*/ 2400 h 4050"/>
              <a:gd name="T76" fmla="*/ 2779 w 4051"/>
              <a:gd name="T77" fmla="*/ 2596 h 4050"/>
              <a:gd name="T78" fmla="*/ 2619 w 4051"/>
              <a:gd name="T79" fmla="*/ 2760 h 4050"/>
              <a:gd name="T80" fmla="*/ 2419 w 4051"/>
              <a:gd name="T81" fmla="*/ 2885 h 4050"/>
              <a:gd name="T82" fmla="*/ 2189 w 4051"/>
              <a:gd name="T83" fmla="*/ 2956 h 4050"/>
              <a:gd name="T84" fmla="*/ 1958 w 4051"/>
              <a:gd name="T85" fmla="*/ 2968 h 4050"/>
              <a:gd name="T86" fmla="*/ 1735 w 4051"/>
              <a:gd name="T87" fmla="*/ 2925 h 4050"/>
              <a:gd name="T88" fmla="*/ 1529 w 4051"/>
              <a:gd name="T89" fmla="*/ 2830 h 4050"/>
              <a:gd name="T90" fmla="*/ 1351 w 4051"/>
              <a:gd name="T91" fmla="*/ 2688 h 4050"/>
              <a:gd name="T92" fmla="*/ 1209 w 4051"/>
              <a:gd name="T93" fmla="*/ 2502 h 4050"/>
              <a:gd name="T94" fmla="*/ 1115 w 4051"/>
              <a:gd name="T95" fmla="*/ 2280 h 4050"/>
              <a:gd name="T96" fmla="*/ 1080 w 4051"/>
              <a:gd name="T97" fmla="*/ 2049 h 4050"/>
              <a:gd name="T98" fmla="*/ 1101 w 4051"/>
              <a:gd name="T99" fmla="*/ 1822 h 4050"/>
              <a:gd name="T100" fmla="*/ 1176 w 4051"/>
              <a:gd name="T101" fmla="*/ 1608 h 4050"/>
              <a:gd name="T102" fmla="*/ 1301 w 4051"/>
              <a:gd name="T103" fmla="*/ 1418 h 4050"/>
              <a:gd name="T104" fmla="*/ 1469 w 4051"/>
              <a:gd name="T105" fmla="*/ 1260 h 4050"/>
              <a:gd name="T106" fmla="*/ 1678 w 4051"/>
              <a:gd name="T107" fmla="*/ 1146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51" h="4050">
                <a:moveTo>
                  <a:pt x="1818" y="0"/>
                </a:moveTo>
                <a:lnTo>
                  <a:pt x="2240" y="0"/>
                </a:lnTo>
                <a:lnTo>
                  <a:pt x="2255" y="444"/>
                </a:lnTo>
                <a:lnTo>
                  <a:pt x="2302" y="452"/>
                </a:lnTo>
                <a:lnTo>
                  <a:pt x="2349" y="461"/>
                </a:lnTo>
                <a:lnTo>
                  <a:pt x="2395" y="471"/>
                </a:lnTo>
                <a:lnTo>
                  <a:pt x="2441" y="483"/>
                </a:lnTo>
                <a:lnTo>
                  <a:pt x="2487" y="495"/>
                </a:lnTo>
                <a:lnTo>
                  <a:pt x="2532" y="510"/>
                </a:lnTo>
                <a:lnTo>
                  <a:pt x="2576" y="526"/>
                </a:lnTo>
                <a:lnTo>
                  <a:pt x="2621" y="542"/>
                </a:lnTo>
                <a:lnTo>
                  <a:pt x="2857" y="166"/>
                </a:lnTo>
                <a:lnTo>
                  <a:pt x="3223" y="377"/>
                </a:lnTo>
                <a:lnTo>
                  <a:pt x="3015" y="771"/>
                </a:lnTo>
                <a:lnTo>
                  <a:pt x="3051" y="800"/>
                </a:lnTo>
                <a:lnTo>
                  <a:pt x="3087" y="831"/>
                </a:lnTo>
                <a:lnTo>
                  <a:pt x="3121" y="863"/>
                </a:lnTo>
                <a:lnTo>
                  <a:pt x="3156" y="896"/>
                </a:lnTo>
                <a:lnTo>
                  <a:pt x="3189" y="930"/>
                </a:lnTo>
                <a:lnTo>
                  <a:pt x="3221" y="965"/>
                </a:lnTo>
                <a:lnTo>
                  <a:pt x="3252" y="1001"/>
                </a:lnTo>
                <a:lnTo>
                  <a:pt x="3283" y="1039"/>
                </a:lnTo>
                <a:lnTo>
                  <a:pt x="3675" y="831"/>
                </a:lnTo>
                <a:lnTo>
                  <a:pt x="3887" y="1197"/>
                </a:lnTo>
                <a:lnTo>
                  <a:pt x="3509" y="1433"/>
                </a:lnTo>
                <a:lnTo>
                  <a:pt x="3510" y="1436"/>
                </a:lnTo>
                <a:lnTo>
                  <a:pt x="3511" y="1437"/>
                </a:lnTo>
                <a:lnTo>
                  <a:pt x="3528" y="1481"/>
                </a:lnTo>
                <a:lnTo>
                  <a:pt x="3543" y="1527"/>
                </a:lnTo>
                <a:lnTo>
                  <a:pt x="3557" y="1572"/>
                </a:lnTo>
                <a:lnTo>
                  <a:pt x="3570" y="1617"/>
                </a:lnTo>
                <a:lnTo>
                  <a:pt x="3581" y="1663"/>
                </a:lnTo>
                <a:lnTo>
                  <a:pt x="3591" y="1709"/>
                </a:lnTo>
                <a:lnTo>
                  <a:pt x="3599" y="1753"/>
                </a:lnTo>
                <a:lnTo>
                  <a:pt x="3607" y="1799"/>
                </a:lnTo>
                <a:lnTo>
                  <a:pt x="4051" y="1816"/>
                </a:lnTo>
                <a:lnTo>
                  <a:pt x="4051" y="2238"/>
                </a:lnTo>
                <a:lnTo>
                  <a:pt x="3606" y="2254"/>
                </a:lnTo>
                <a:lnTo>
                  <a:pt x="3598" y="2301"/>
                </a:lnTo>
                <a:lnTo>
                  <a:pt x="3589" y="2348"/>
                </a:lnTo>
                <a:lnTo>
                  <a:pt x="3579" y="2395"/>
                </a:lnTo>
                <a:lnTo>
                  <a:pt x="3568" y="2440"/>
                </a:lnTo>
                <a:lnTo>
                  <a:pt x="3555" y="2485"/>
                </a:lnTo>
                <a:lnTo>
                  <a:pt x="3540" y="2531"/>
                </a:lnTo>
                <a:lnTo>
                  <a:pt x="3524" y="2576"/>
                </a:lnTo>
                <a:lnTo>
                  <a:pt x="3508" y="2619"/>
                </a:lnTo>
                <a:lnTo>
                  <a:pt x="3884" y="2857"/>
                </a:lnTo>
                <a:lnTo>
                  <a:pt x="3673" y="3223"/>
                </a:lnTo>
                <a:lnTo>
                  <a:pt x="3279" y="3013"/>
                </a:lnTo>
                <a:lnTo>
                  <a:pt x="3250" y="3050"/>
                </a:lnTo>
                <a:lnTo>
                  <a:pt x="3219" y="3086"/>
                </a:lnTo>
                <a:lnTo>
                  <a:pt x="3187" y="3121"/>
                </a:lnTo>
                <a:lnTo>
                  <a:pt x="3154" y="3154"/>
                </a:lnTo>
                <a:lnTo>
                  <a:pt x="3120" y="3188"/>
                </a:lnTo>
                <a:lnTo>
                  <a:pt x="3085" y="3219"/>
                </a:lnTo>
                <a:lnTo>
                  <a:pt x="3049" y="3251"/>
                </a:lnTo>
                <a:lnTo>
                  <a:pt x="3012" y="3281"/>
                </a:lnTo>
                <a:lnTo>
                  <a:pt x="3219" y="3675"/>
                </a:lnTo>
                <a:lnTo>
                  <a:pt x="2854" y="3885"/>
                </a:lnTo>
                <a:lnTo>
                  <a:pt x="2617" y="3508"/>
                </a:lnTo>
                <a:lnTo>
                  <a:pt x="2616" y="3508"/>
                </a:lnTo>
                <a:lnTo>
                  <a:pt x="2613" y="3509"/>
                </a:lnTo>
                <a:lnTo>
                  <a:pt x="2569" y="3526"/>
                </a:lnTo>
                <a:lnTo>
                  <a:pt x="2524" y="3542"/>
                </a:lnTo>
                <a:lnTo>
                  <a:pt x="2480" y="3555"/>
                </a:lnTo>
                <a:lnTo>
                  <a:pt x="2434" y="3568"/>
                </a:lnTo>
                <a:lnTo>
                  <a:pt x="2390" y="3580"/>
                </a:lnTo>
                <a:lnTo>
                  <a:pt x="2345" y="3590"/>
                </a:lnTo>
                <a:lnTo>
                  <a:pt x="2300" y="3598"/>
                </a:lnTo>
                <a:lnTo>
                  <a:pt x="2255" y="3605"/>
                </a:lnTo>
                <a:lnTo>
                  <a:pt x="2240" y="4050"/>
                </a:lnTo>
                <a:lnTo>
                  <a:pt x="1812" y="4050"/>
                </a:lnTo>
                <a:lnTo>
                  <a:pt x="1796" y="3605"/>
                </a:lnTo>
                <a:lnTo>
                  <a:pt x="1749" y="3598"/>
                </a:lnTo>
                <a:lnTo>
                  <a:pt x="1704" y="3589"/>
                </a:lnTo>
                <a:lnTo>
                  <a:pt x="1658" y="3579"/>
                </a:lnTo>
                <a:lnTo>
                  <a:pt x="1612" y="3567"/>
                </a:lnTo>
                <a:lnTo>
                  <a:pt x="1567" y="3554"/>
                </a:lnTo>
                <a:lnTo>
                  <a:pt x="1522" y="3539"/>
                </a:lnTo>
                <a:lnTo>
                  <a:pt x="1477" y="3525"/>
                </a:lnTo>
                <a:lnTo>
                  <a:pt x="1434" y="3508"/>
                </a:lnTo>
                <a:lnTo>
                  <a:pt x="1198" y="3885"/>
                </a:lnTo>
                <a:lnTo>
                  <a:pt x="828" y="3671"/>
                </a:lnTo>
                <a:lnTo>
                  <a:pt x="1037" y="3279"/>
                </a:lnTo>
                <a:lnTo>
                  <a:pt x="1001" y="3250"/>
                </a:lnTo>
                <a:lnTo>
                  <a:pt x="965" y="3218"/>
                </a:lnTo>
                <a:lnTo>
                  <a:pt x="930" y="3187"/>
                </a:lnTo>
                <a:lnTo>
                  <a:pt x="897" y="3154"/>
                </a:lnTo>
                <a:lnTo>
                  <a:pt x="864" y="3121"/>
                </a:lnTo>
                <a:lnTo>
                  <a:pt x="832" y="3086"/>
                </a:lnTo>
                <a:lnTo>
                  <a:pt x="802" y="3050"/>
                </a:lnTo>
                <a:lnTo>
                  <a:pt x="771" y="3013"/>
                </a:lnTo>
                <a:lnTo>
                  <a:pt x="379" y="3223"/>
                </a:lnTo>
                <a:lnTo>
                  <a:pt x="165" y="2852"/>
                </a:lnTo>
                <a:lnTo>
                  <a:pt x="543" y="2616"/>
                </a:lnTo>
                <a:lnTo>
                  <a:pt x="542" y="2614"/>
                </a:lnTo>
                <a:lnTo>
                  <a:pt x="541" y="2612"/>
                </a:lnTo>
                <a:lnTo>
                  <a:pt x="524" y="2568"/>
                </a:lnTo>
                <a:lnTo>
                  <a:pt x="508" y="2523"/>
                </a:lnTo>
                <a:lnTo>
                  <a:pt x="495" y="2478"/>
                </a:lnTo>
                <a:lnTo>
                  <a:pt x="481" y="2434"/>
                </a:lnTo>
                <a:lnTo>
                  <a:pt x="470" y="2389"/>
                </a:lnTo>
                <a:lnTo>
                  <a:pt x="461" y="2344"/>
                </a:lnTo>
                <a:lnTo>
                  <a:pt x="452" y="2298"/>
                </a:lnTo>
                <a:lnTo>
                  <a:pt x="445" y="2254"/>
                </a:lnTo>
                <a:lnTo>
                  <a:pt x="0" y="2238"/>
                </a:lnTo>
                <a:lnTo>
                  <a:pt x="0" y="1812"/>
                </a:lnTo>
                <a:lnTo>
                  <a:pt x="445" y="1796"/>
                </a:lnTo>
                <a:lnTo>
                  <a:pt x="452" y="1749"/>
                </a:lnTo>
                <a:lnTo>
                  <a:pt x="461" y="1703"/>
                </a:lnTo>
                <a:lnTo>
                  <a:pt x="471" y="1657"/>
                </a:lnTo>
                <a:lnTo>
                  <a:pt x="484" y="1611"/>
                </a:lnTo>
                <a:lnTo>
                  <a:pt x="496" y="1565"/>
                </a:lnTo>
                <a:lnTo>
                  <a:pt x="511" y="1521"/>
                </a:lnTo>
                <a:lnTo>
                  <a:pt x="526" y="1477"/>
                </a:lnTo>
                <a:lnTo>
                  <a:pt x="543" y="1433"/>
                </a:lnTo>
                <a:lnTo>
                  <a:pt x="165" y="1197"/>
                </a:lnTo>
                <a:lnTo>
                  <a:pt x="379" y="827"/>
                </a:lnTo>
                <a:lnTo>
                  <a:pt x="771" y="1036"/>
                </a:lnTo>
                <a:lnTo>
                  <a:pt x="800" y="999"/>
                </a:lnTo>
                <a:lnTo>
                  <a:pt x="832" y="964"/>
                </a:lnTo>
                <a:lnTo>
                  <a:pt x="863" y="930"/>
                </a:lnTo>
                <a:lnTo>
                  <a:pt x="896" y="896"/>
                </a:lnTo>
                <a:lnTo>
                  <a:pt x="929" y="864"/>
                </a:lnTo>
                <a:lnTo>
                  <a:pt x="964" y="831"/>
                </a:lnTo>
                <a:lnTo>
                  <a:pt x="1000" y="800"/>
                </a:lnTo>
                <a:lnTo>
                  <a:pt x="1037" y="771"/>
                </a:lnTo>
                <a:lnTo>
                  <a:pt x="828" y="377"/>
                </a:lnTo>
                <a:lnTo>
                  <a:pt x="1198" y="164"/>
                </a:lnTo>
                <a:lnTo>
                  <a:pt x="1434" y="541"/>
                </a:lnTo>
                <a:lnTo>
                  <a:pt x="1436" y="540"/>
                </a:lnTo>
                <a:lnTo>
                  <a:pt x="1438" y="540"/>
                </a:lnTo>
                <a:lnTo>
                  <a:pt x="1483" y="522"/>
                </a:lnTo>
                <a:lnTo>
                  <a:pt x="1528" y="508"/>
                </a:lnTo>
                <a:lnTo>
                  <a:pt x="1573" y="493"/>
                </a:lnTo>
                <a:lnTo>
                  <a:pt x="1618" y="481"/>
                </a:lnTo>
                <a:lnTo>
                  <a:pt x="1663" y="470"/>
                </a:lnTo>
                <a:lnTo>
                  <a:pt x="1709" y="460"/>
                </a:lnTo>
                <a:lnTo>
                  <a:pt x="1755" y="451"/>
                </a:lnTo>
                <a:lnTo>
                  <a:pt x="1800" y="444"/>
                </a:lnTo>
                <a:lnTo>
                  <a:pt x="1818" y="0"/>
                </a:lnTo>
                <a:close/>
                <a:moveTo>
                  <a:pt x="1678" y="1146"/>
                </a:moveTo>
                <a:lnTo>
                  <a:pt x="1724" y="1129"/>
                </a:lnTo>
                <a:lnTo>
                  <a:pt x="1770" y="1114"/>
                </a:lnTo>
                <a:lnTo>
                  <a:pt x="1815" y="1102"/>
                </a:lnTo>
                <a:lnTo>
                  <a:pt x="1862" y="1093"/>
                </a:lnTo>
                <a:lnTo>
                  <a:pt x="1908" y="1086"/>
                </a:lnTo>
                <a:lnTo>
                  <a:pt x="1955" y="1081"/>
                </a:lnTo>
                <a:lnTo>
                  <a:pt x="2001" y="1079"/>
                </a:lnTo>
                <a:lnTo>
                  <a:pt x="2047" y="1079"/>
                </a:lnTo>
                <a:lnTo>
                  <a:pt x="2093" y="1081"/>
                </a:lnTo>
                <a:lnTo>
                  <a:pt x="2139" y="1085"/>
                </a:lnTo>
                <a:lnTo>
                  <a:pt x="2184" y="1092"/>
                </a:lnTo>
                <a:lnTo>
                  <a:pt x="2228" y="1101"/>
                </a:lnTo>
                <a:lnTo>
                  <a:pt x="2273" y="1112"/>
                </a:lnTo>
                <a:lnTo>
                  <a:pt x="2317" y="1124"/>
                </a:lnTo>
                <a:lnTo>
                  <a:pt x="2359" y="1140"/>
                </a:lnTo>
                <a:lnTo>
                  <a:pt x="2402" y="1157"/>
                </a:lnTo>
                <a:lnTo>
                  <a:pt x="2442" y="1176"/>
                </a:lnTo>
                <a:lnTo>
                  <a:pt x="2482" y="1197"/>
                </a:lnTo>
                <a:lnTo>
                  <a:pt x="2523" y="1220"/>
                </a:lnTo>
                <a:lnTo>
                  <a:pt x="2561" y="1244"/>
                </a:lnTo>
                <a:lnTo>
                  <a:pt x="2598" y="1271"/>
                </a:lnTo>
                <a:lnTo>
                  <a:pt x="2634" y="1299"/>
                </a:lnTo>
                <a:lnTo>
                  <a:pt x="2667" y="1329"/>
                </a:lnTo>
                <a:lnTo>
                  <a:pt x="2701" y="1362"/>
                </a:lnTo>
                <a:lnTo>
                  <a:pt x="2732" y="1395"/>
                </a:lnTo>
                <a:lnTo>
                  <a:pt x="2762" y="1431"/>
                </a:lnTo>
                <a:lnTo>
                  <a:pt x="2790" y="1468"/>
                </a:lnTo>
                <a:lnTo>
                  <a:pt x="2817" y="1506"/>
                </a:lnTo>
                <a:lnTo>
                  <a:pt x="2842" y="1546"/>
                </a:lnTo>
                <a:lnTo>
                  <a:pt x="2865" y="1589"/>
                </a:lnTo>
                <a:lnTo>
                  <a:pt x="2886" y="1631"/>
                </a:lnTo>
                <a:lnTo>
                  <a:pt x="2905" y="1676"/>
                </a:lnTo>
                <a:lnTo>
                  <a:pt x="2922" y="1722"/>
                </a:lnTo>
                <a:lnTo>
                  <a:pt x="2936" y="1768"/>
                </a:lnTo>
                <a:lnTo>
                  <a:pt x="2948" y="1815"/>
                </a:lnTo>
                <a:lnTo>
                  <a:pt x="2957" y="1861"/>
                </a:lnTo>
                <a:lnTo>
                  <a:pt x="2965" y="1908"/>
                </a:lnTo>
                <a:lnTo>
                  <a:pt x="2969" y="1954"/>
                </a:lnTo>
                <a:lnTo>
                  <a:pt x="2971" y="2001"/>
                </a:lnTo>
                <a:lnTo>
                  <a:pt x="2971" y="2047"/>
                </a:lnTo>
                <a:lnTo>
                  <a:pt x="2969" y="2092"/>
                </a:lnTo>
                <a:lnTo>
                  <a:pt x="2965" y="2138"/>
                </a:lnTo>
                <a:lnTo>
                  <a:pt x="2958" y="2183"/>
                </a:lnTo>
                <a:lnTo>
                  <a:pt x="2949" y="2228"/>
                </a:lnTo>
                <a:lnTo>
                  <a:pt x="2939" y="2271"/>
                </a:lnTo>
                <a:lnTo>
                  <a:pt x="2926" y="2315"/>
                </a:lnTo>
                <a:lnTo>
                  <a:pt x="2911" y="2359"/>
                </a:lnTo>
                <a:lnTo>
                  <a:pt x="2893" y="2400"/>
                </a:lnTo>
                <a:lnTo>
                  <a:pt x="2874" y="2442"/>
                </a:lnTo>
                <a:lnTo>
                  <a:pt x="2854" y="2482"/>
                </a:lnTo>
                <a:lnTo>
                  <a:pt x="2830" y="2521"/>
                </a:lnTo>
                <a:lnTo>
                  <a:pt x="2806" y="2559"/>
                </a:lnTo>
                <a:lnTo>
                  <a:pt x="2779" y="2596"/>
                </a:lnTo>
                <a:lnTo>
                  <a:pt x="2751" y="2632"/>
                </a:lnTo>
                <a:lnTo>
                  <a:pt x="2721" y="2666"/>
                </a:lnTo>
                <a:lnTo>
                  <a:pt x="2688" y="2699"/>
                </a:lnTo>
                <a:lnTo>
                  <a:pt x="2655" y="2731"/>
                </a:lnTo>
                <a:lnTo>
                  <a:pt x="2619" y="2760"/>
                </a:lnTo>
                <a:lnTo>
                  <a:pt x="2582" y="2790"/>
                </a:lnTo>
                <a:lnTo>
                  <a:pt x="2544" y="2816"/>
                </a:lnTo>
                <a:lnTo>
                  <a:pt x="2504" y="2841"/>
                </a:lnTo>
                <a:lnTo>
                  <a:pt x="2461" y="2863"/>
                </a:lnTo>
                <a:lnTo>
                  <a:pt x="2419" y="2885"/>
                </a:lnTo>
                <a:lnTo>
                  <a:pt x="2374" y="2904"/>
                </a:lnTo>
                <a:lnTo>
                  <a:pt x="2328" y="2921"/>
                </a:lnTo>
                <a:lnTo>
                  <a:pt x="2282" y="2935"/>
                </a:lnTo>
                <a:lnTo>
                  <a:pt x="2235" y="2946"/>
                </a:lnTo>
                <a:lnTo>
                  <a:pt x="2189" y="2956"/>
                </a:lnTo>
                <a:lnTo>
                  <a:pt x="2143" y="2963"/>
                </a:lnTo>
                <a:lnTo>
                  <a:pt x="2096" y="2968"/>
                </a:lnTo>
                <a:lnTo>
                  <a:pt x="2050" y="2970"/>
                </a:lnTo>
                <a:lnTo>
                  <a:pt x="2003" y="2970"/>
                </a:lnTo>
                <a:lnTo>
                  <a:pt x="1958" y="2968"/>
                </a:lnTo>
                <a:lnTo>
                  <a:pt x="1913" y="2964"/>
                </a:lnTo>
                <a:lnTo>
                  <a:pt x="1867" y="2957"/>
                </a:lnTo>
                <a:lnTo>
                  <a:pt x="1822" y="2948"/>
                </a:lnTo>
                <a:lnTo>
                  <a:pt x="1779" y="2937"/>
                </a:lnTo>
                <a:lnTo>
                  <a:pt x="1735" y="2925"/>
                </a:lnTo>
                <a:lnTo>
                  <a:pt x="1692" y="2909"/>
                </a:lnTo>
                <a:lnTo>
                  <a:pt x="1650" y="2893"/>
                </a:lnTo>
                <a:lnTo>
                  <a:pt x="1608" y="2874"/>
                </a:lnTo>
                <a:lnTo>
                  <a:pt x="1568" y="2852"/>
                </a:lnTo>
                <a:lnTo>
                  <a:pt x="1529" y="2830"/>
                </a:lnTo>
                <a:lnTo>
                  <a:pt x="1491" y="2805"/>
                </a:lnTo>
                <a:lnTo>
                  <a:pt x="1454" y="2778"/>
                </a:lnTo>
                <a:lnTo>
                  <a:pt x="1418" y="2749"/>
                </a:lnTo>
                <a:lnTo>
                  <a:pt x="1383" y="2719"/>
                </a:lnTo>
                <a:lnTo>
                  <a:pt x="1351" y="2688"/>
                </a:lnTo>
                <a:lnTo>
                  <a:pt x="1320" y="2654"/>
                </a:lnTo>
                <a:lnTo>
                  <a:pt x="1289" y="2618"/>
                </a:lnTo>
                <a:lnTo>
                  <a:pt x="1260" y="2581"/>
                </a:lnTo>
                <a:lnTo>
                  <a:pt x="1235" y="2542"/>
                </a:lnTo>
                <a:lnTo>
                  <a:pt x="1209" y="2502"/>
                </a:lnTo>
                <a:lnTo>
                  <a:pt x="1187" y="2461"/>
                </a:lnTo>
                <a:lnTo>
                  <a:pt x="1165" y="2417"/>
                </a:lnTo>
                <a:lnTo>
                  <a:pt x="1146" y="2372"/>
                </a:lnTo>
                <a:lnTo>
                  <a:pt x="1129" y="2326"/>
                </a:lnTo>
                <a:lnTo>
                  <a:pt x="1115" y="2280"/>
                </a:lnTo>
                <a:lnTo>
                  <a:pt x="1104" y="2235"/>
                </a:lnTo>
                <a:lnTo>
                  <a:pt x="1094" y="2189"/>
                </a:lnTo>
                <a:lnTo>
                  <a:pt x="1087" y="2142"/>
                </a:lnTo>
                <a:lnTo>
                  <a:pt x="1082" y="2096"/>
                </a:lnTo>
                <a:lnTo>
                  <a:pt x="1080" y="2049"/>
                </a:lnTo>
                <a:lnTo>
                  <a:pt x="1080" y="2003"/>
                </a:lnTo>
                <a:lnTo>
                  <a:pt x="1082" y="1957"/>
                </a:lnTo>
                <a:lnTo>
                  <a:pt x="1087" y="1911"/>
                </a:lnTo>
                <a:lnTo>
                  <a:pt x="1094" y="1866"/>
                </a:lnTo>
                <a:lnTo>
                  <a:pt x="1101" y="1822"/>
                </a:lnTo>
                <a:lnTo>
                  <a:pt x="1113" y="1777"/>
                </a:lnTo>
                <a:lnTo>
                  <a:pt x="1126" y="1733"/>
                </a:lnTo>
                <a:lnTo>
                  <a:pt x="1141" y="1691"/>
                </a:lnTo>
                <a:lnTo>
                  <a:pt x="1157" y="1649"/>
                </a:lnTo>
                <a:lnTo>
                  <a:pt x="1176" y="1608"/>
                </a:lnTo>
                <a:lnTo>
                  <a:pt x="1198" y="1568"/>
                </a:lnTo>
                <a:lnTo>
                  <a:pt x="1220" y="1528"/>
                </a:lnTo>
                <a:lnTo>
                  <a:pt x="1246" y="1490"/>
                </a:lnTo>
                <a:lnTo>
                  <a:pt x="1272" y="1453"/>
                </a:lnTo>
                <a:lnTo>
                  <a:pt x="1301" y="1418"/>
                </a:lnTo>
                <a:lnTo>
                  <a:pt x="1331" y="1383"/>
                </a:lnTo>
                <a:lnTo>
                  <a:pt x="1362" y="1349"/>
                </a:lnTo>
                <a:lnTo>
                  <a:pt x="1397" y="1318"/>
                </a:lnTo>
                <a:lnTo>
                  <a:pt x="1432" y="1288"/>
                </a:lnTo>
                <a:lnTo>
                  <a:pt x="1469" y="1260"/>
                </a:lnTo>
                <a:lnTo>
                  <a:pt x="1508" y="1233"/>
                </a:lnTo>
                <a:lnTo>
                  <a:pt x="1548" y="1208"/>
                </a:lnTo>
                <a:lnTo>
                  <a:pt x="1589" y="1185"/>
                </a:lnTo>
                <a:lnTo>
                  <a:pt x="1633" y="1165"/>
                </a:lnTo>
                <a:lnTo>
                  <a:pt x="1678" y="1146"/>
                </a:lnTo>
                <a:close/>
              </a:path>
            </a:pathLst>
          </a:custGeom>
          <a:solidFill>
            <a:schemeClr val="bg1"/>
          </a:solidFill>
          <a:ln>
            <a:noFill/>
          </a:ln>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Freeform 16"/>
          <p:cNvSpPr>
            <a:spLocks noEditPoints="1"/>
          </p:cNvSpPr>
          <p:nvPr/>
        </p:nvSpPr>
        <p:spPr bwMode="auto">
          <a:xfrm rot="17100000">
            <a:off x="6534150" y="2487613"/>
            <a:ext cx="1017587" cy="1017588"/>
          </a:xfrm>
          <a:custGeom>
            <a:avLst/>
            <a:gdLst>
              <a:gd name="T0" fmla="*/ 1274 w 2651"/>
              <a:gd name="T1" fmla="*/ 2321 h 2651"/>
              <a:gd name="T2" fmla="*/ 1111 w 2651"/>
              <a:gd name="T3" fmla="*/ 2300 h 2651"/>
              <a:gd name="T4" fmla="*/ 955 w 2651"/>
              <a:gd name="T5" fmla="*/ 2251 h 2651"/>
              <a:gd name="T6" fmla="*/ 556 w 2651"/>
              <a:gd name="T7" fmla="*/ 1959 h 2651"/>
              <a:gd name="T8" fmla="*/ 459 w 2651"/>
              <a:gd name="T9" fmla="*/ 1817 h 2651"/>
              <a:gd name="T10" fmla="*/ 75 w 2651"/>
              <a:gd name="T11" fmla="*/ 1765 h 2651"/>
              <a:gd name="T12" fmla="*/ 338 w 2651"/>
              <a:gd name="T13" fmla="*/ 1192 h 2651"/>
              <a:gd name="T14" fmla="*/ 373 w 2651"/>
              <a:gd name="T15" fmla="*/ 1032 h 2651"/>
              <a:gd name="T16" fmla="*/ 375 w 2651"/>
              <a:gd name="T17" fmla="*/ 402 h 2651"/>
              <a:gd name="T18" fmla="*/ 764 w 2651"/>
              <a:gd name="T19" fmla="*/ 501 h 2651"/>
              <a:gd name="T20" fmla="*/ 903 w 2651"/>
              <a:gd name="T21" fmla="*/ 423 h 2651"/>
              <a:gd name="T22" fmla="*/ 1378 w 2651"/>
              <a:gd name="T23" fmla="*/ 330 h 2651"/>
              <a:gd name="T24" fmla="*/ 1542 w 2651"/>
              <a:gd name="T25" fmla="*/ 352 h 2651"/>
              <a:gd name="T26" fmla="*/ 1700 w 2651"/>
              <a:gd name="T27" fmla="*/ 402 h 2651"/>
              <a:gd name="T28" fmla="*/ 2096 w 2651"/>
              <a:gd name="T29" fmla="*/ 692 h 2651"/>
              <a:gd name="T30" fmla="*/ 2195 w 2651"/>
              <a:gd name="T31" fmla="*/ 835 h 2651"/>
              <a:gd name="T32" fmla="*/ 2577 w 2651"/>
              <a:gd name="T33" fmla="*/ 891 h 2651"/>
              <a:gd name="T34" fmla="*/ 2314 w 2651"/>
              <a:gd name="T35" fmla="*/ 1459 h 2651"/>
              <a:gd name="T36" fmla="*/ 2279 w 2651"/>
              <a:gd name="T37" fmla="*/ 1621 h 2651"/>
              <a:gd name="T38" fmla="*/ 2277 w 2651"/>
              <a:gd name="T39" fmla="*/ 2249 h 2651"/>
              <a:gd name="T40" fmla="*/ 1888 w 2651"/>
              <a:gd name="T41" fmla="*/ 2149 h 2651"/>
              <a:gd name="T42" fmla="*/ 1751 w 2651"/>
              <a:gd name="T43" fmla="*/ 2227 h 2651"/>
              <a:gd name="T44" fmla="*/ 1378 w 2651"/>
              <a:gd name="T45" fmla="*/ 820 h 2651"/>
              <a:gd name="T46" fmla="*/ 1477 w 2651"/>
              <a:gd name="T47" fmla="*/ 840 h 2651"/>
              <a:gd name="T48" fmla="*/ 1568 w 2651"/>
              <a:gd name="T49" fmla="*/ 880 h 2651"/>
              <a:gd name="T50" fmla="*/ 1649 w 2651"/>
              <a:gd name="T51" fmla="*/ 934 h 2651"/>
              <a:gd name="T52" fmla="*/ 1718 w 2651"/>
              <a:gd name="T53" fmla="*/ 1003 h 2651"/>
              <a:gd name="T54" fmla="*/ 1773 w 2651"/>
              <a:gd name="T55" fmla="*/ 1083 h 2651"/>
              <a:gd name="T56" fmla="*/ 1811 w 2651"/>
              <a:gd name="T57" fmla="*/ 1175 h 2651"/>
              <a:gd name="T58" fmla="*/ 1831 w 2651"/>
              <a:gd name="T59" fmla="*/ 1273 h 2651"/>
              <a:gd name="T60" fmla="*/ 1831 w 2651"/>
              <a:gd name="T61" fmla="*/ 1378 h 2651"/>
              <a:gd name="T62" fmla="*/ 1811 w 2651"/>
              <a:gd name="T63" fmla="*/ 1476 h 2651"/>
              <a:gd name="T64" fmla="*/ 1773 w 2651"/>
              <a:gd name="T65" fmla="*/ 1568 h 2651"/>
              <a:gd name="T66" fmla="*/ 1718 w 2651"/>
              <a:gd name="T67" fmla="*/ 1648 h 2651"/>
              <a:gd name="T68" fmla="*/ 1649 w 2651"/>
              <a:gd name="T69" fmla="*/ 1718 h 2651"/>
              <a:gd name="T70" fmla="*/ 1568 w 2651"/>
              <a:gd name="T71" fmla="*/ 1771 h 2651"/>
              <a:gd name="T72" fmla="*/ 1477 w 2651"/>
              <a:gd name="T73" fmla="*/ 1811 h 2651"/>
              <a:gd name="T74" fmla="*/ 1378 w 2651"/>
              <a:gd name="T75" fmla="*/ 1831 h 2651"/>
              <a:gd name="T76" fmla="*/ 1274 w 2651"/>
              <a:gd name="T77" fmla="*/ 1831 h 2651"/>
              <a:gd name="T78" fmla="*/ 1175 w 2651"/>
              <a:gd name="T79" fmla="*/ 1811 h 2651"/>
              <a:gd name="T80" fmla="*/ 1085 w 2651"/>
              <a:gd name="T81" fmla="*/ 1771 h 2651"/>
              <a:gd name="T82" fmla="*/ 1003 w 2651"/>
              <a:gd name="T83" fmla="*/ 1718 h 2651"/>
              <a:gd name="T84" fmla="*/ 935 w 2651"/>
              <a:gd name="T85" fmla="*/ 1648 h 2651"/>
              <a:gd name="T86" fmla="*/ 880 w 2651"/>
              <a:gd name="T87" fmla="*/ 1568 h 2651"/>
              <a:gd name="T88" fmla="*/ 842 w 2651"/>
              <a:gd name="T89" fmla="*/ 1476 h 2651"/>
              <a:gd name="T90" fmla="*/ 820 w 2651"/>
              <a:gd name="T91" fmla="*/ 1378 h 2651"/>
              <a:gd name="T92" fmla="*/ 820 w 2651"/>
              <a:gd name="T93" fmla="*/ 1273 h 2651"/>
              <a:gd name="T94" fmla="*/ 842 w 2651"/>
              <a:gd name="T95" fmla="*/ 1175 h 2651"/>
              <a:gd name="T96" fmla="*/ 880 w 2651"/>
              <a:gd name="T97" fmla="*/ 1083 h 2651"/>
              <a:gd name="T98" fmla="*/ 935 w 2651"/>
              <a:gd name="T99" fmla="*/ 1003 h 2651"/>
              <a:gd name="T100" fmla="*/ 1003 w 2651"/>
              <a:gd name="T101" fmla="*/ 934 h 2651"/>
              <a:gd name="T102" fmla="*/ 1085 w 2651"/>
              <a:gd name="T103" fmla="*/ 880 h 2651"/>
              <a:gd name="T104" fmla="*/ 1175 w 2651"/>
              <a:gd name="T105" fmla="*/ 840 h 2651"/>
              <a:gd name="T106" fmla="*/ 1274 w 2651"/>
              <a:gd name="T107" fmla="*/ 82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51" h="2651">
                <a:moveTo>
                  <a:pt x="1718" y="2243"/>
                </a:moveTo>
                <a:lnTo>
                  <a:pt x="1765" y="2576"/>
                </a:lnTo>
                <a:lnTo>
                  <a:pt x="1345" y="2651"/>
                </a:lnTo>
                <a:lnTo>
                  <a:pt x="1274" y="2321"/>
                </a:lnTo>
                <a:lnTo>
                  <a:pt x="1233" y="2319"/>
                </a:lnTo>
                <a:lnTo>
                  <a:pt x="1192" y="2313"/>
                </a:lnTo>
                <a:lnTo>
                  <a:pt x="1152" y="2307"/>
                </a:lnTo>
                <a:lnTo>
                  <a:pt x="1111" y="2300"/>
                </a:lnTo>
                <a:lnTo>
                  <a:pt x="1072" y="2290"/>
                </a:lnTo>
                <a:lnTo>
                  <a:pt x="1032" y="2278"/>
                </a:lnTo>
                <a:lnTo>
                  <a:pt x="994" y="2265"/>
                </a:lnTo>
                <a:lnTo>
                  <a:pt x="955" y="2251"/>
                </a:lnTo>
                <a:lnTo>
                  <a:pt x="752" y="2520"/>
                </a:lnTo>
                <a:lnTo>
                  <a:pt x="402" y="2276"/>
                </a:lnTo>
                <a:lnTo>
                  <a:pt x="585" y="1993"/>
                </a:lnTo>
                <a:lnTo>
                  <a:pt x="556" y="1959"/>
                </a:lnTo>
                <a:lnTo>
                  <a:pt x="528" y="1924"/>
                </a:lnTo>
                <a:lnTo>
                  <a:pt x="503" y="1888"/>
                </a:lnTo>
                <a:lnTo>
                  <a:pt x="478" y="1850"/>
                </a:lnTo>
                <a:lnTo>
                  <a:pt x="459" y="1817"/>
                </a:lnTo>
                <a:lnTo>
                  <a:pt x="441" y="1784"/>
                </a:lnTo>
                <a:lnTo>
                  <a:pt x="424" y="1751"/>
                </a:lnTo>
                <a:lnTo>
                  <a:pt x="409" y="1718"/>
                </a:lnTo>
                <a:lnTo>
                  <a:pt x="75" y="1765"/>
                </a:lnTo>
                <a:lnTo>
                  <a:pt x="0" y="1344"/>
                </a:lnTo>
                <a:lnTo>
                  <a:pt x="330" y="1273"/>
                </a:lnTo>
                <a:lnTo>
                  <a:pt x="334" y="1233"/>
                </a:lnTo>
                <a:lnTo>
                  <a:pt x="338" y="1192"/>
                </a:lnTo>
                <a:lnTo>
                  <a:pt x="345" y="1151"/>
                </a:lnTo>
                <a:lnTo>
                  <a:pt x="353" y="1111"/>
                </a:lnTo>
                <a:lnTo>
                  <a:pt x="362" y="1071"/>
                </a:lnTo>
                <a:lnTo>
                  <a:pt x="373" y="1032"/>
                </a:lnTo>
                <a:lnTo>
                  <a:pt x="386" y="993"/>
                </a:lnTo>
                <a:lnTo>
                  <a:pt x="401" y="955"/>
                </a:lnTo>
                <a:lnTo>
                  <a:pt x="131" y="752"/>
                </a:lnTo>
                <a:lnTo>
                  <a:pt x="375" y="402"/>
                </a:lnTo>
                <a:lnTo>
                  <a:pt x="658" y="584"/>
                </a:lnTo>
                <a:lnTo>
                  <a:pt x="692" y="556"/>
                </a:lnTo>
                <a:lnTo>
                  <a:pt x="728" y="528"/>
                </a:lnTo>
                <a:lnTo>
                  <a:pt x="764" y="501"/>
                </a:lnTo>
                <a:lnTo>
                  <a:pt x="802" y="477"/>
                </a:lnTo>
                <a:lnTo>
                  <a:pt x="835" y="458"/>
                </a:lnTo>
                <a:lnTo>
                  <a:pt x="869" y="440"/>
                </a:lnTo>
                <a:lnTo>
                  <a:pt x="903" y="423"/>
                </a:lnTo>
                <a:lnTo>
                  <a:pt x="937" y="407"/>
                </a:lnTo>
                <a:lnTo>
                  <a:pt x="891" y="74"/>
                </a:lnTo>
                <a:lnTo>
                  <a:pt x="1306" y="0"/>
                </a:lnTo>
                <a:lnTo>
                  <a:pt x="1378" y="330"/>
                </a:lnTo>
                <a:lnTo>
                  <a:pt x="1419" y="332"/>
                </a:lnTo>
                <a:lnTo>
                  <a:pt x="1461" y="338"/>
                </a:lnTo>
                <a:lnTo>
                  <a:pt x="1501" y="343"/>
                </a:lnTo>
                <a:lnTo>
                  <a:pt x="1542" y="352"/>
                </a:lnTo>
                <a:lnTo>
                  <a:pt x="1582" y="363"/>
                </a:lnTo>
                <a:lnTo>
                  <a:pt x="1622" y="374"/>
                </a:lnTo>
                <a:lnTo>
                  <a:pt x="1662" y="387"/>
                </a:lnTo>
                <a:lnTo>
                  <a:pt x="1700" y="402"/>
                </a:lnTo>
                <a:lnTo>
                  <a:pt x="1904" y="133"/>
                </a:lnTo>
                <a:lnTo>
                  <a:pt x="2249" y="375"/>
                </a:lnTo>
                <a:lnTo>
                  <a:pt x="2067" y="658"/>
                </a:lnTo>
                <a:lnTo>
                  <a:pt x="2096" y="692"/>
                </a:lnTo>
                <a:lnTo>
                  <a:pt x="2123" y="726"/>
                </a:lnTo>
                <a:lnTo>
                  <a:pt x="2150" y="763"/>
                </a:lnTo>
                <a:lnTo>
                  <a:pt x="2174" y="801"/>
                </a:lnTo>
                <a:lnTo>
                  <a:pt x="2195" y="835"/>
                </a:lnTo>
                <a:lnTo>
                  <a:pt x="2213" y="868"/>
                </a:lnTo>
                <a:lnTo>
                  <a:pt x="2229" y="902"/>
                </a:lnTo>
                <a:lnTo>
                  <a:pt x="2245" y="937"/>
                </a:lnTo>
                <a:lnTo>
                  <a:pt x="2577" y="891"/>
                </a:lnTo>
                <a:lnTo>
                  <a:pt x="2651" y="1306"/>
                </a:lnTo>
                <a:lnTo>
                  <a:pt x="2322" y="1376"/>
                </a:lnTo>
                <a:lnTo>
                  <a:pt x="2319" y="1419"/>
                </a:lnTo>
                <a:lnTo>
                  <a:pt x="2314" y="1459"/>
                </a:lnTo>
                <a:lnTo>
                  <a:pt x="2308" y="1501"/>
                </a:lnTo>
                <a:lnTo>
                  <a:pt x="2300" y="1541"/>
                </a:lnTo>
                <a:lnTo>
                  <a:pt x="2290" y="1582"/>
                </a:lnTo>
                <a:lnTo>
                  <a:pt x="2279" y="1621"/>
                </a:lnTo>
                <a:lnTo>
                  <a:pt x="2265" y="1661"/>
                </a:lnTo>
                <a:lnTo>
                  <a:pt x="2251" y="1700"/>
                </a:lnTo>
                <a:lnTo>
                  <a:pt x="2518" y="1902"/>
                </a:lnTo>
                <a:lnTo>
                  <a:pt x="2277" y="2249"/>
                </a:lnTo>
                <a:lnTo>
                  <a:pt x="1994" y="2066"/>
                </a:lnTo>
                <a:lnTo>
                  <a:pt x="1961" y="2095"/>
                </a:lnTo>
                <a:lnTo>
                  <a:pt x="1925" y="2123"/>
                </a:lnTo>
                <a:lnTo>
                  <a:pt x="1888" y="2149"/>
                </a:lnTo>
                <a:lnTo>
                  <a:pt x="1850" y="2174"/>
                </a:lnTo>
                <a:lnTo>
                  <a:pt x="1818" y="2193"/>
                </a:lnTo>
                <a:lnTo>
                  <a:pt x="1785" y="2211"/>
                </a:lnTo>
                <a:lnTo>
                  <a:pt x="1751" y="2227"/>
                </a:lnTo>
                <a:lnTo>
                  <a:pt x="1718" y="2243"/>
                </a:lnTo>
                <a:close/>
                <a:moveTo>
                  <a:pt x="1326" y="818"/>
                </a:moveTo>
                <a:lnTo>
                  <a:pt x="1352" y="819"/>
                </a:lnTo>
                <a:lnTo>
                  <a:pt x="1378" y="820"/>
                </a:lnTo>
                <a:lnTo>
                  <a:pt x="1403" y="824"/>
                </a:lnTo>
                <a:lnTo>
                  <a:pt x="1428" y="828"/>
                </a:lnTo>
                <a:lnTo>
                  <a:pt x="1453" y="834"/>
                </a:lnTo>
                <a:lnTo>
                  <a:pt x="1477" y="840"/>
                </a:lnTo>
                <a:lnTo>
                  <a:pt x="1501" y="848"/>
                </a:lnTo>
                <a:lnTo>
                  <a:pt x="1523" y="858"/>
                </a:lnTo>
                <a:lnTo>
                  <a:pt x="1546" y="868"/>
                </a:lnTo>
                <a:lnTo>
                  <a:pt x="1568" y="880"/>
                </a:lnTo>
                <a:lnTo>
                  <a:pt x="1589" y="892"/>
                </a:lnTo>
                <a:lnTo>
                  <a:pt x="1609" y="904"/>
                </a:lnTo>
                <a:lnTo>
                  <a:pt x="1630" y="919"/>
                </a:lnTo>
                <a:lnTo>
                  <a:pt x="1649" y="934"/>
                </a:lnTo>
                <a:lnTo>
                  <a:pt x="1668" y="950"/>
                </a:lnTo>
                <a:lnTo>
                  <a:pt x="1685" y="967"/>
                </a:lnTo>
                <a:lnTo>
                  <a:pt x="1702" y="985"/>
                </a:lnTo>
                <a:lnTo>
                  <a:pt x="1718" y="1003"/>
                </a:lnTo>
                <a:lnTo>
                  <a:pt x="1732" y="1022"/>
                </a:lnTo>
                <a:lnTo>
                  <a:pt x="1747" y="1042"/>
                </a:lnTo>
                <a:lnTo>
                  <a:pt x="1760" y="1062"/>
                </a:lnTo>
                <a:lnTo>
                  <a:pt x="1773" y="1083"/>
                </a:lnTo>
                <a:lnTo>
                  <a:pt x="1784" y="1106"/>
                </a:lnTo>
                <a:lnTo>
                  <a:pt x="1794" y="1128"/>
                </a:lnTo>
                <a:lnTo>
                  <a:pt x="1803" y="1151"/>
                </a:lnTo>
                <a:lnTo>
                  <a:pt x="1811" y="1175"/>
                </a:lnTo>
                <a:lnTo>
                  <a:pt x="1818" y="1198"/>
                </a:lnTo>
                <a:lnTo>
                  <a:pt x="1823" y="1223"/>
                </a:lnTo>
                <a:lnTo>
                  <a:pt x="1828" y="1248"/>
                </a:lnTo>
                <a:lnTo>
                  <a:pt x="1831" y="1273"/>
                </a:lnTo>
                <a:lnTo>
                  <a:pt x="1833" y="1299"/>
                </a:lnTo>
                <a:lnTo>
                  <a:pt x="1833" y="1326"/>
                </a:lnTo>
                <a:lnTo>
                  <a:pt x="1833" y="1352"/>
                </a:lnTo>
                <a:lnTo>
                  <a:pt x="1831" y="1378"/>
                </a:lnTo>
                <a:lnTo>
                  <a:pt x="1828" y="1403"/>
                </a:lnTo>
                <a:lnTo>
                  <a:pt x="1823" y="1428"/>
                </a:lnTo>
                <a:lnTo>
                  <a:pt x="1818" y="1452"/>
                </a:lnTo>
                <a:lnTo>
                  <a:pt x="1811" y="1476"/>
                </a:lnTo>
                <a:lnTo>
                  <a:pt x="1803" y="1501"/>
                </a:lnTo>
                <a:lnTo>
                  <a:pt x="1794" y="1523"/>
                </a:lnTo>
                <a:lnTo>
                  <a:pt x="1784" y="1545"/>
                </a:lnTo>
                <a:lnTo>
                  <a:pt x="1773" y="1568"/>
                </a:lnTo>
                <a:lnTo>
                  <a:pt x="1760" y="1589"/>
                </a:lnTo>
                <a:lnTo>
                  <a:pt x="1747" y="1609"/>
                </a:lnTo>
                <a:lnTo>
                  <a:pt x="1732" y="1629"/>
                </a:lnTo>
                <a:lnTo>
                  <a:pt x="1718" y="1648"/>
                </a:lnTo>
                <a:lnTo>
                  <a:pt x="1702" y="1667"/>
                </a:lnTo>
                <a:lnTo>
                  <a:pt x="1685" y="1684"/>
                </a:lnTo>
                <a:lnTo>
                  <a:pt x="1668" y="1701"/>
                </a:lnTo>
                <a:lnTo>
                  <a:pt x="1649" y="1718"/>
                </a:lnTo>
                <a:lnTo>
                  <a:pt x="1630" y="1732"/>
                </a:lnTo>
                <a:lnTo>
                  <a:pt x="1609" y="1747"/>
                </a:lnTo>
                <a:lnTo>
                  <a:pt x="1589" y="1760"/>
                </a:lnTo>
                <a:lnTo>
                  <a:pt x="1568" y="1771"/>
                </a:lnTo>
                <a:lnTo>
                  <a:pt x="1546" y="1783"/>
                </a:lnTo>
                <a:lnTo>
                  <a:pt x="1523" y="1794"/>
                </a:lnTo>
                <a:lnTo>
                  <a:pt x="1501" y="1803"/>
                </a:lnTo>
                <a:lnTo>
                  <a:pt x="1477" y="1811"/>
                </a:lnTo>
                <a:lnTo>
                  <a:pt x="1453" y="1817"/>
                </a:lnTo>
                <a:lnTo>
                  <a:pt x="1428" y="1823"/>
                </a:lnTo>
                <a:lnTo>
                  <a:pt x="1403" y="1827"/>
                </a:lnTo>
                <a:lnTo>
                  <a:pt x="1378" y="1831"/>
                </a:lnTo>
                <a:lnTo>
                  <a:pt x="1352" y="1833"/>
                </a:lnTo>
                <a:lnTo>
                  <a:pt x="1326" y="1833"/>
                </a:lnTo>
                <a:lnTo>
                  <a:pt x="1299" y="1833"/>
                </a:lnTo>
                <a:lnTo>
                  <a:pt x="1274" y="1831"/>
                </a:lnTo>
                <a:lnTo>
                  <a:pt x="1249" y="1827"/>
                </a:lnTo>
                <a:lnTo>
                  <a:pt x="1223" y="1823"/>
                </a:lnTo>
                <a:lnTo>
                  <a:pt x="1199" y="1817"/>
                </a:lnTo>
                <a:lnTo>
                  <a:pt x="1175" y="1811"/>
                </a:lnTo>
                <a:lnTo>
                  <a:pt x="1152" y="1803"/>
                </a:lnTo>
                <a:lnTo>
                  <a:pt x="1128" y="1794"/>
                </a:lnTo>
                <a:lnTo>
                  <a:pt x="1106" y="1783"/>
                </a:lnTo>
                <a:lnTo>
                  <a:pt x="1085" y="1771"/>
                </a:lnTo>
                <a:lnTo>
                  <a:pt x="1063" y="1760"/>
                </a:lnTo>
                <a:lnTo>
                  <a:pt x="1042" y="1747"/>
                </a:lnTo>
                <a:lnTo>
                  <a:pt x="1022" y="1732"/>
                </a:lnTo>
                <a:lnTo>
                  <a:pt x="1003" y="1718"/>
                </a:lnTo>
                <a:lnTo>
                  <a:pt x="985" y="1701"/>
                </a:lnTo>
                <a:lnTo>
                  <a:pt x="967" y="1684"/>
                </a:lnTo>
                <a:lnTo>
                  <a:pt x="950" y="1667"/>
                </a:lnTo>
                <a:lnTo>
                  <a:pt x="935" y="1648"/>
                </a:lnTo>
                <a:lnTo>
                  <a:pt x="919" y="1629"/>
                </a:lnTo>
                <a:lnTo>
                  <a:pt x="905" y="1609"/>
                </a:lnTo>
                <a:lnTo>
                  <a:pt x="892" y="1589"/>
                </a:lnTo>
                <a:lnTo>
                  <a:pt x="880" y="1568"/>
                </a:lnTo>
                <a:lnTo>
                  <a:pt x="869" y="1545"/>
                </a:lnTo>
                <a:lnTo>
                  <a:pt x="858" y="1523"/>
                </a:lnTo>
                <a:lnTo>
                  <a:pt x="849" y="1501"/>
                </a:lnTo>
                <a:lnTo>
                  <a:pt x="842" y="1476"/>
                </a:lnTo>
                <a:lnTo>
                  <a:pt x="834" y="1452"/>
                </a:lnTo>
                <a:lnTo>
                  <a:pt x="828" y="1428"/>
                </a:lnTo>
                <a:lnTo>
                  <a:pt x="824" y="1403"/>
                </a:lnTo>
                <a:lnTo>
                  <a:pt x="820" y="1378"/>
                </a:lnTo>
                <a:lnTo>
                  <a:pt x="819" y="1352"/>
                </a:lnTo>
                <a:lnTo>
                  <a:pt x="818" y="1326"/>
                </a:lnTo>
                <a:lnTo>
                  <a:pt x="819" y="1299"/>
                </a:lnTo>
                <a:lnTo>
                  <a:pt x="820" y="1273"/>
                </a:lnTo>
                <a:lnTo>
                  <a:pt x="824" y="1248"/>
                </a:lnTo>
                <a:lnTo>
                  <a:pt x="828" y="1223"/>
                </a:lnTo>
                <a:lnTo>
                  <a:pt x="834" y="1198"/>
                </a:lnTo>
                <a:lnTo>
                  <a:pt x="842" y="1175"/>
                </a:lnTo>
                <a:lnTo>
                  <a:pt x="849" y="1151"/>
                </a:lnTo>
                <a:lnTo>
                  <a:pt x="858" y="1128"/>
                </a:lnTo>
                <a:lnTo>
                  <a:pt x="869" y="1106"/>
                </a:lnTo>
                <a:lnTo>
                  <a:pt x="880" y="1083"/>
                </a:lnTo>
                <a:lnTo>
                  <a:pt x="892" y="1062"/>
                </a:lnTo>
                <a:lnTo>
                  <a:pt x="905" y="1042"/>
                </a:lnTo>
                <a:lnTo>
                  <a:pt x="919" y="1022"/>
                </a:lnTo>
                <a:lnTo>
                  <a:pt x="935" y="1003"/>
                </a:lnTo>
                <a:lnTo>
                  <a:pt x="950" y="985"/>
                </a:lnTo>
                <a:lnTo>
                  <a:pt x="967" y="967"/>
                </a:lnTo>
                <a:lnTo>
                  <a:pt x="985" y="950"/>
                </a:lnTo>
                <a:lnTo>
                  <a:pt x="1003" y="934"/>
                </a:lnTo>
                <a:lnTo>
                  <a:pt x="1022" y="919"/>
                </a:lnTo>
                <a:lnTo>
                  <a:pt x="1042" y="904"/>
                </a:lnTo>
                <a:lnTo>
                  <a:pt x="1063" y="892"/>
                </a:lnTo>
                <a:lnTo>
                  <a:pt x="1085" y="880"/>
                </a:lnTo>
                <a:lnTo>
                  <a:pt x="1106" y="868"/>
                </a:lnTo>
                <a:lnTo>
                  <a:pt x="1128" y="858"/>
                </a:lnTo>
                <a:lnTo>
                  <a:pt x="1152" y="848"/>
                </a:lnTo>
                <a:lnTo>
                  <a:pt x="1175" y="840"/>
                </a:lnTo>
                <a:lnTo>
                  <a:pt x="1199" y="834"/>
                </a:lnTo>
                <a:lnTo>
                  <a:pt x="1223" y="828"/>
                </a:lnTo>
                <a:lnTo>
                  <a:pt x="1249" y="824"/>
                </a:lnTo>
                <a:lnTo>
                  <a:pt x="1274" y="820"/>
                </a:lnTo>
                <a:lnTo>
                  <a:pt x="1299" y="819"/>
                </a:lnTo>
                <a:lnTo>
                  <a:pt x="1326" y="818"/>
                </a:lnTo>
                <a:close/>
              </a:path>
            </a:pathLst>
          </a:custGeom>
          <a:solidFill>
            <a:schemeClr val="bg1"/>
          </a:solidFill>
          <a:ln>
            <a:noFill/>
          </a:ln>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Freeform 17"/>
          <p:cNvSpPr>
            <a:spLocks noEditPoints="1"/>
          </p:cNvSpPr>
          <p:nvPr/>
        </p:nvSpPr>
        <p:spPr bwMode="auto">
          <a:xfrm rot="17100000">
            <a:off x="4479925" y="2786063"/>
            <a:ext cx="1266825" cy="1266825"/>
          </a:xfrm>
          <a:custGeom>
            <a:avLst/>
            <a:gdLst>
              <a:gd name="T0" fmla="*/ 1389 w 3303"/>
              <a:gd name="T1" fmla="*/ 2889 h 3302"/>
              <a:gd name="T2" fmla="*/ 1228 w 3303"/>
              <a:gd name="T3" fmla="*/ 2844 h 3302"/>
              <a:gd name="T4" fmla="*/ 1075 w 3303"/>
              <a:gd name="T5" fmla="*/ 2778 h 3302"/>
              <a:gd name="T6" fmla="*/ 932 w 3303"/>
              <a:gd name="T7" fmla="*/ 2692 h 3302"/>
              <a:gd name="T8" fmla="*/ 570 w 3303"/>
              <a:gd name="T9" fmla="*/ 2310 h 3302"/>
              <a:gd name="T10" fmla="*/ 489 w 3303"/>
              <a:gd name="T11" fmla="*/ 2150 h 3302"/>
              <a:gd name="T12" fmla="*/ 434 w 3303"/>
              <a:gd name="T13" fmla="*/ 1998 h 3302"/>
              <a:gd name="T14" fmla="*/ 0 w 3303"/>
              <a:gd name="T15" fmla="*/ 1864 h 3302"/>
              <a:gd name="T16" fmla="*/ 428 w 3303"/>
              <a:gd name="T17" fmla="*/ 1325 h 3302"/>
              <a:gd name="T18" fmla="*/ 482 w 3303"/>
              <a:gd name="T19" fmla="*/ 1167 h 3302"/>
              <a:gd name="T20" fmla="*/ 556 w 3303"/>
              <a:gd name="T21" fmla="*/ 1017 h 3302"/>
              <a:gd name="T22" fmla="*/ 634 w 3303"/>
              <a:gd name="T23" fmla="*/ 332 h 3302"/>
              <a:gd name="T24" fmla="*/ 1054 w 3303"/>
              <a:gd name="T25" fmla="*/ 536 h 3302"/>
              <a:gd name="T26" fmla="*/ 1215 w 3303"/>
              <a:gd name="T27" fmla="*/ 463 h 3302"/>
              <a:gd name="T28" fmla="*/ 1366 w 3303"/>
              <a:gd name="T29" fmla="*/ 418 h 3302"/>
              <a:gd name="T30" fmla="*/ 1879 w 3303"/>
              <a:gd name="T31" fmla="*/ 406 h 3302"/>
              <a:gd name="T32" fmla="*/ 2042 w 3303"/>
              <a:gd name="T33" fmla="*/ 447 h 3302"/>
              <a:gd name="T34" fmla="*/ 2199 w 3303"/>
              <a:gd name="T35" fmla="*/ 510 h 3302"/>
              <a:gd name="T36" fmla="*/ 2345 w 3303"/>
              <a:gd name="T37" fmla="*/ 593 h 3302"/>
              <a:gd name="T38" fmla="*/ 2712 w 3303"/>
              <a:gd name="T39" fmla="*/ 961 h 3302"/>
              <a:gd name="T40" fmla="*/ 2798 w 3303"/>
              <a:gd name="T41" fmla="*/ 1119 h 3302"/>
              <a:gd name="T42" fmla="*/ 2860 w 3303"/>
              <a:gd name="T43" fmla="*/ 1275 h 3302"/>
              <a:gd name="T44" fmla="*/ 2897 w 3303"/>
              <a:gd name="T45" fmla="*/ 1426 h 3302"/>
              <a:gd name="T46" fmla="*/ 2882 w 3303"/>
              <a:gd name="T47" fmla="*/ 1944 h 3302"/>
              <a:gd name="T48" fmla="*/ 2832 w 3303"/>
              <a:gd name="T49" fmla="*/ 2106 h 3302"/>
              <a:gd name="T50" fmla="*/ 2761 w 3303"/>
              <a:gd name="T51" fmla="*/ 2258 h 3302"/>
              <a:gd name="T52" fmla="*/ 2966 w 3303"/>
              <a:gd name="T53" fmla="*/ 2671 h 3302"/>
              <a:gd name="T54" fmla="*/ 2280 w 3303"/>
              <a:gd name="T55" fmla="*/ 2749 h 3302"/>
              <a:gd name="T56" fmla="*/ 2117 w 3303"/>
              <a:gd name="T57" fmla="*/ 2827 h 3302"/>
              <a:gd name="T58" fmla="*/ 1968 w 3303"/>
              <a:gd name="T59" fmla="*/ 2876 h 3302"/>
              <a:gd name="T60" fmla="*/ 1428 w 3303"/>
              <a:gd name="T61" fmla="*/ 989 h 3302"/>
              <a:gd name="T62" fmla="*/ 1599 w 3303"/>
              <a:gd name="T63" fmla="*/ 954 h 3302"/>
              <a:gd name="T64" fmla="*/ 1768 w 3303"/>
              <a:gd name="T65" fmla="*/ 962 h 3302"/>
              <a:gd name="T66" fmla="*/ 1929 w 3303"/>
              <a:gd name="T67" fmla="*/ 1010 h 3302"/>
              <a:gd name="T68" fmla="*/ 2073 w 3303"/>
              <a:gd name="T69" fmla="*/ 1094 h 3302"/>
              <a:gd name="T70" fmla="*/ 2195 w 3303"/>
              <a:gd name="T71" fmla="*/ 1213 h 3302"/>
              <a:gd name="T72" fmla="*/ 2287 w 3303"/>
              <a:gd name="T73" fmla="*/ 1360 h 3302"/>
              <a:gd name="T74" fmla="*/ 2340 w 3303"/>
              <a:gd name="T75" fmla="*/ 1530 h 3302"/>
              <a:gd name="T76" fmla="*/ 2349 w 3303"/>
              <a:gd name="T77" fmla="*/ 1701 h 3302"/>
              <a:gd name="T78" fmla="*/ 2316 w 3303"/>
              <a:gd name="T79" fmla="*/ 1866 h 3302"/>
              <a:gd name="T80" fmla="*/ 2246 w 3303"/>
              <a:gd name="T81" fmla="*/ 2018 h 3302"/>
              <a:gd name="T82" fmla="*/ 2142 w 3303"/>
              <a:gd name="T83" fmla="*/ 2149 h 3302"/>
              <a:gd name="T84" fmla="*/ 2004 w 3303"/>
              <a:gd name="T85" fmla="*/ 2254 h 3302"/>
              <a:gd name="T86" fmla="*/ 1840 w 3303"/>
              <a:gd name="T87" fmla="*/ 2324 h 3302"/>
              <a:gd name="T88" fmla="*/ 1669 w 3303"/>
              <a:gd name="T89" fmla="*/ 2350 h 3302"/>
              <a:gd name="T90" fmla="*/ 1501 w 3303"/>
              <a:gd name="T91" fmla="*/ 2334 h 3302"/>
              <a:gd name="T92" fmla="*/ 1342 w 3303"/>
              <a:gd name="T93" fmla="*/ 2278 h 3302"/>
              <a:gd name="T94" fmla="*/ 1203 w 3303"/>
              <a:gd name="T95" fmla="*/ 2187 h 3302"/>
              <a:gd name="T96" fmla="*/ 1086 w 3303"/>
              <a:gd name="T97" fmla="*/ 2062 h 3302"/>
              <a:gd name="T98" fmla="*/ 1001 w 3303"/>
              <a:gd name="T99" fmla="*/ 1908 h 3302"/>
              <a:gd name="T100" fmla="*/ 958 w 3303"/>
              <a:gd name="T101" fmla="*/ 1737 h 3302"/>
              <a:gd name="T102" fmla="*/ 956 w 3303"/>
              <a:gd name="T103" fmla="*/ 1567 h 3302"/>
              <a:gd name="T104" fmla="*/ 997 w 3303"/>
              <a:gd name="T105" fmla="*/ 1404 h 3302"/>
              <a:gd name="T106" fmla="*/ 1074 w 3303"/>
              <a:gd name="T107" fmla="*/ 1256 h 3302"/>
              <a:gd name="T108" fmla="*/ 1186 w 3303"/>
              <a:gd name="T109" fmla="*/ 1129 h 3302"/>
              <a:gd name="T110" fmla="*/ 1329 w 3303"/>
              <a:gd name="T111" fmla="*/ 1030 h 3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03" h="3302">
                <a:moveTo>
                  <a:pt x="1879" y="2896"/>
                </a:moveTo>
                <a:lnTo>
                  <a:pt x="1864" y="3302"/>
                </a:lnTo>
                <a:lnTo>
                  <a:pt x="1438" y="3302"/>
                </a:lnTo>
                <a:lnTo>
                  <a:pt x="1423" y="2896"/>
                </a:lnTo>
                <a:lnTo>
                  <a:pt x="1389" y="2889"/>
                </a:lnTo>
                <a:lnTo>
                  <a:pt x="1357" y="2882"/>
                </a:lnTo>
                <a:lnTo>
                  <a:pt x="1325" y="2873"/>
                </a:lnTo>
                <a:lnTo>
                  <a:pt x="1292" y="2864"/>
                </a:lnTo>
                <a:lnTo>
                  <a:pt x="1261" y="2854"/>
                </a:lnTo>
                <a:lnTo>
                  <a:pt x="1228" y="2844"/>
                </a:lnTo>
                <a:lnTo>
                  <a:pt x="1197" y="2832"/>
                </a:lnTo>
                <a:lnTo>
                  <a:pt x="1167" y="2820"/>
                </a:lnTo>
                <a:lnTo>
                  <a:pt x="1135" y="2806"/>
                </a:lnTo>
                <a:lnTo>
                  <a:pt x="1105" y="2793"/>
                </a:lnTo>
                <a:lnTo>
                  <a:pt x="1075" y="2778"/>
                </a:lnTo>
                <a:lnTo>
                  <a:pt x="1046" y="2763"/>
                </a:lnTo>
                <a:lnTo>
                  <a:pt x="1017" y="2746"/>
                </a:lnTo>
                <a:lnTo>
                  <a:pt x="988" y="2729"/>
                </a:lnTo>
                <a:lnTo>
                  <a:pt x="960" y="2711"/>
                </a:lnTo>
                <a:lnTo>
                  <a:pt x="932" y="2692"/>
                </a:lnTo>
                <a:lnTo>
                  <a:pt x="634" y="2970"/>
                </a:lnTo>
                <a:lnTo>
                  <a:pt x="332" y="2667"/>
                </a:lnTo>
                <a:lnTo>
                  <a:pt x="609" y="2370"/>
                </a:lnTo>
                <a:lnTo>
                  <a:pt x="589" y="2341"/>
                </a:lnTo>
                <a:lnTo>
                  <a:pt x="570" y="2310"/>
                </a:lnTo>
                <a:lnTo>
                  <a:pt x="552" y="2280"/>
                </a:lnTo>
                <a:lnTo>
                  <a:pt x="536" y="2249"/>
                </a:lnTo>
                <a:lnTo>
                  <a:pt x="519" y="2216"/>
                </a:lnTo>
                <a:lnTo>
                  <a:pt x="503" y="2184"/>
                </a:lnTo>
                <a:lnTo>
                  <a:pt x="489" y="2150"/>
                </a:lnTo>
                <a:lnTo>
                  <a:pt x="474" y="2117"/>
                </a:lnTo>
                <a:lnTo>
                  <a:pt x="463" y="2087"/>
                </a:lnTo>
                <a:lnTo>
                  <a:pt x="453" y="2058"/>
                </a:lnTo>
                <a:lnTo>
                  <a:pt x="443" y="2027"/>
                </a:lnTo>
                <a:lnTo>
                  <a:pt x="434" y="1998"/>
                </a:lnTo>
                <a:lnTo>
                  <a:pt x="426" y="1968"/>
                </a:lnTo>
                <a:lnTo>
                  <a:pt x="418" y="1938"/>
                </a:lnTo>
                <a:lnTo>
                  <a:pt x="411" y="1909"/>
                </a:lnTo>
                <a:lnTo>
                  <a:pt x="406" y="1878"/>
                </a:lnTo>
                <a:lnTo>
                  <a:pt x="0" y="1864"/>
                </a:lnTo>
                <a:lnTo>
                  <a:pt x="0" y="1438"/>
                </a:lnTo>
                <a:lnTo>
                  <a:pt x="406" y="1423"/>
                </a:lnTo>
                <a:lnTo>
                  <a:pt x="413" y="1389"/>
                </a:lnTo>
                <a:lnTo>
                  <a:pt x="420" y="1357"/>
                </a:lnTo>
                <a:lnTo>
                  <a:pt x="428" y="1325"/>
                </a:lnTo>
                <a:lnTo>
                  <a:pt x="437" y="1292"/>
                </a:lnTo>
                <a:lnTo>
                  <a:pt x="447" y="1261"/>
                </a:lnTo>
                <a:lnTo>
                  <a:pt x="458" y="1228"/>
                </a:lnTo>
                <a:lnTo>
                  <a:pt x="470" y="1197"/>
                </a:lnTo>
                <a:lnTo>
                  <a:pt x="482" y="1167"/>
                </a:lnTo>
                <a:lnTo>
                  <a:pt x="495" y="1135"/>
                </a:lnTo>
                <a:lnTo>
                  <a:pt x="509" y="1105"/>
                </a:lnTo>
                <a:lnTo>
                  <a:pt x="524" y="1075"/>
                </a:lnTo>
                <a:lnTo>
                  <a:pt x="540" y="1046"/>
                </a:lnTo>
                <a:lnTo>
                  <a:pt x="556" y="1017"/>
                </a:lnTo>
                <a:lnTo>
                  <a:pt x="574" y="988"/>
                </a:lnTo>
                <a:lnTo>
                  <a:pt x="592" y="960"/>
                </a:lnTo>
                <a:lnTo>
                  <a:pt x="609" y="932"/>
                </a:lnTo>
                <a:lnTo>
                  <a:pt x="332" y="634"/>
                </a:lnTo>
                <a:lnTo>
                  <a:pt x="634" y="332"/>
                </a:lnTo>
                <a:lnTo>
                  <a:pt x="932" y="609"/>
                </a:lnTo>
                <a:lnTo>
                  <a:pt x="961" y="589"/>
                </a:lnTo>
                <a:lnTo>
                  <a:pt x="991" y="570"/>
                </a:lnTo>
                <a:lnTo>
                  <a:pt x="1022" y="552"/>
                </a:lnTo>
                <a:lnTo>
                  <a:pt x="1054" y="536"/>
                </a:lnTo>
                <a:lnTo>
                  <a:pt x="1085" y="519"/>
                </a:lnTo>
                <a:lnTo>
                  <a:pt x="1119" y="503"/>
                </a:lnTo>
                <a:lnTo>
                  <a:pt x="1151" y="489"/>
                </a:lnTo>
                <a:lnTo>
                  <a:pt x="1186" y="474"/>
                </a:lnTo>
                <a:lnTo>
                  <a:pt x="1215" y="463"/>
                </a:lnTo>
                <a:lnTo>
                  <a:pt x="1245" y="453"/>
                </a:lnTo>
                <a:lnTo>
                  <a:pt x="1275" y="443"/>
                </a:lnTo>
                <a:lnTo>
                  <a:pt x="1306" y="434"/>
                </a:lnTo>
                <a:lnTo>
                  <a:pt x="1336" y="425"/>
                </a:lnTo>
                <a:lnTo>
                  <a:pt x="1366" y="418"/>
                </a:lnTo>
                <a:lnTo>
                  <a:pt x="1396" y="411"/>
                </a:lnTo>
                <a:lnTo>
                  <a:pt x="1426" y="406"/>
                </a:lnTo>
                <a:lnTo>
                  <a:pt x="1442" y="0"/>
                </a:lnTo>
                <a:lnTo>
                  <a:pt x="1864" y="0"/>
                </a:lnTo>
                <a:lnTo>
                  <a:pt x="1879" y="406"/>
                </a:lnTo>
                <a:lnTo>
                  <a:pt x="1912" y="413"/>
                </a:lnTo>
                <a:lnTo>
                  <a:pt x="1945" y="420"/>
                </a:lnTo>
                <a:lnTo>
                  <a:pt x="1977" y="428"/>
                </a:lnTo>
                <a:lnTo>
                  <a:pt x="2009" y="437"/>
                </a:lnTo>
                <a:lnTo>
                  <a:pt x="2042" y="447"/>
                </a:lnTo>
                <a:lnTo>
                  <a:pt x="2074" y="458"/>
                </a:lnTo>
                <a:lnTo>
                  <a:pt x="2106" y="470"/>
                </a:lnTo>
                <a:lnTo>
                  <a:pt x="2137" y="483"/>
                </a:lnTo>
                <a:lnTo>
                  <a:pt x="2168" y="496"/>
                </a:lnTo>
                <a:lnTo>
                  <a:pt x="2199" y="510"/>
                </a:lnTo>
                <a:lnTo>
                  <a:pt x="2229" y="526"/>
                </a:lnTo>
                <a:lnTo>
                  <a:pt x="2258" y="541"/>
                </a:lnTo>
                <a:lnTo>
                  <a:pt x="2288" y="557"/>
                </a:lnTo>
                <a:lnTo>
                  <a:pt x="2316" y="575"/>
                </a:lnTo>
                <a:lnTo>
                  <a:pt x="2345" y="593"/>
                </a:lnTo>
                <a:lnTo>
                  <a:pt x="2373" y="612"/>
                </a:lnTo>
                <a:lnTo>
                  <a:pt x="2671" y="335"/>
                </a:lnTo>
                <a:lnTo>
                  <a:pt x="2970" y="634"/>
                </a:lnTo>
                <a:lnTo>
                  <a:pt x="2692" y="932"/>
                </a:lnTo>
                <a:lnTo>
                  <a:pt x="2712" y="961"/>
                </a:lnTo>
                <a:lnTo>
                  <a:pt x="2731" y="991"/>
                </a:lnTo>
                <a:lnTo>
                  <a:pt x="2749" y="1022"/>
                </a:lnTo>
                <a:lnTo>
                  <a:pt x="2767" y="1054"/>
                </a:lnTo>
                <a:lnTo>
                  <a:pt x="2783" y="1085"/>
                </a:lnTo>
                <a:lnTo>
                  <a:pt x="2798" y="1119"/>
                </a:lnTo>
                <a:lnTo>
                  <a:pt x="2814" y="1151"/>
                </a:lnTo>
                <a:lnTo>
                  <a:pt x="2828" y="1186"/>
                </a:lnTo>
                <a:lnTo>
                  <a:pt x="2839" y="1215"/>
                </a:lnTo>
                <a:lnTo>
                  <a:pt x="2850" y="1245"/>
                </a:lnTo>
                <a:lnTo>
                  <a:pt x="2860" y="1275"/>
                </a:lnTo>
                <a:lnTo>
                  <a:pt x="2869" y="1306"/>
                </a:lnTo>
                <a:lnTo>
                  <a:pt x="2877" y="1336"/>
                </a:lnTo>
                <a:lnTo>
                  <a:pt x="2885" y="1366"/>
                </a:lnTo>
                <a:lnTo>
                  <a:pt x="2891" y="1396"/>
                </a:lnTo>
                <a:lnTo>
                  <a:pt x="2897" y="1426"/>
                </a:lnTo>
                <a:lnTo>
                  <a:pt x="3303" y="1442"/>
                </a:lnTo>
                <a:lnTo>
                  <a:pt x="3303" y="1864"/>
                </a:lnTo>
                <a:lnTo>
                  <a:pt x="2896" y="1878"/>
                </a:lnTo>
                <a:lnTo>
                  <a:pt x="2889" y="1912"/>
                </a:lnTo>
                <a:lnTo>
                  <a:pt x="2882" y="1944"/>
                </a:lnTo>
                <a:lnTo>
                  <a:pt x="2873" y="1977"/>
                </a:lnTo>
                <a:lnTo>
                  <a:pt x="2864" y="2009"/>
                </a:lnTo>
                <a:lnTo>
                  <a:pt x="2854" y="2042"/>
                </a:lnTo>
                <a:lnTo>
                  <a:pt x="2843" y="2074"/>
                </a:lnTo>
                <a:lnTo>
                  <a:pt x="2832" y="2106"/>
                </a:lnTo>
                <a:lnTo>
                  <a:pt x="2820" y="2137"/>
                </a:lnTo>
                <a:lnTo>
                  <a:pt x="2806" y="2167"/>
                </a:lnTo>
                <a:lnTo>
                  <a:pt x="2792" y="2199"/>
                </a:lnTo>
                <a:lnTo>
                  <a:pt x="2777" y="2229"/>
                </a:lnTo>
                <a:lnTo>
                  <a:pt x="2761" y="2258"/>
                </a:lnTo>
                <a:lnTo>
                  <a:pt x="2745" y="2288"/>
                </a:lnTo>
                <a:lnTo>
                  <a:pt x="2728" y="2316"/>
                </a:lnTo>
                <a:lnTo>
                  <a:pt x="2709" y="2345"/>
                </a:lnTo>
                <a:lnTo>
                  <a:pt x="2690" y="2373"/>
                </a:lnTo>
                <a:lnTo>
                  <a:pt x="2966" y="2671"/>
                </a:lnTo>
                <a:lnTo>
                  <a:pt x="2669" y="2970"/>
                </a:lnTo>
                <a:lnTo>
                  <a:pt x="2371" y="2692"/>
                </a:lnTo>
                <a:lnTo>
                  <a:pt x="2341" y="2712"/>
                </a:lnTo>
                <a:lnTo>
                  <a:pt x="2310" y="2731"/>
                </a:lnTo>
                <a:lnTo>
                  <a:pt x="2280" y="2749"/>
                </a:lnTo>
                <a:lnTo>
                  <a:pt x="2249" y="2767"/>
                </a:lnTo>
                <a:lnTo>
                  <a:pt x="2216" y="2783"/>
                </a:lnTo>
                <a:lnTo>
                  <a:pt x="2184" y="2798"/>
                </a:lnTo>
                <a:lnTo>
                  <a:pt x="2150" y="2814"/>
                </a:lnTo>
                <a:lnTo>
                  <a:pt x="2117" y="2827"/>
                </a:lnTo>
                <a:lnTo>
                  <a:pt x="2087" y="2839"/>
                </a:lnTo>
                <a:lnTo>
                  <a:pt x="2058" y="2850"/>
                </a:lnTo>
                <a:lnTo>
                  <a:pt x="2027" y="2859"/>
                </a:lnTo>
                <a:lnTo>
                  <a:pt x="1998" y="2868"/>
                </a:lnTo>
                <a:lnTo>
                  <a:pt x="1968" y="2876"/>
                </a:lnTo>
                <a:lnTo>
                  <a:pt x="1938" y="2883"/>
                </a:lnTo>
                <a:lnTo>
                  <a:pt x="1909" y="2890"/>
                </a:lnTo>
                <a:lnTo>
                  <a:pt x="1879" y="2896"/>
                </a:lnTo>
                <a:close/>
                <a:moveTo>
                  <a:pt x="1394" y="1001"/>
                </a:moveTo>
                <a:lnTo>
                  <a:pt x="1428" y="989"/>
                </a:lnTo>
                <a:lnTo>
                  <a:pt x="1461" y="978"/>
                </a:lnTo>
                <a:lnTo>
                  <a:pt x="1496" y="970"/>
                </a:lnTo>
                <a:lnTo>
                  <a:pt x="1530" y="962"/>
                </a:lnTo>
                <a:lnTo>
                  <a:pt x="1564" y="957"/>
                </a:lnTo>
                <a:lnTo>
                  <a:pt x="1599" y="954"/>
                </a:lnTo>
                <a:lnTo>
                  <a:pt x="1633" y="952"/>
                </a:lnTo>
                <a:lnTo>
                  <a:pt x="1667" y="952"/>
                </a:lnTo>
                <a:lnTo>
                  <a:pt x="1701" y="954"/>
                </a:lnTo>
                <a:lnTo>
                  <a:pt x="1735" y="956"/>
                </a:lnTo>
                <a:lnTo>
                  <a:pt x="1768" y="962"/>
                </a:lnTo>
                <a:lnTo>
                  <a:pt x="1801" y="969"/>
                </a:lnTo>
                <a:lnTo>
                  <a:pt x="1834" y="977"/>
                </a:lnTo>
                <a:lnTo>
                  <a:pt x="1866" y="985"/>
                </a:lnTo>
                <a:lnTo>
                  <a:pt x="1898" y="997"/>
                </a:lnTo>
                <a:lnTo>
                  <a:pt x="1929" y="1010"/>
                </a:lnTo>
                <a:lnTo>
                  <a:pt x="1959" y="1024"/>
                </a:lnTo>
                <a:lnTo>
                  <a:pt x="1989" y="1039"/>
                </a:lnTo>
                <a:lnTo>
                  <a:pt x="2018" y="1056"/>
                </a:lnTo>
                <a:lnTo>
                  <a:pt x="2046" y="1074"/>
                </a:lnTo>
                <a:lnTo>
                  <a:pt x="2073" y="1094"/>
                </a:lnTo>
                <a:lnTo>
                  <a:pt x="2100" y="1115"/>
                </a:lnTo>
                <a:lnTo>
                  <a:pt x="2126" y="1138"/>
                </a:lnTo>
                <a:lnTo>
                  <a:pt x="2149" y="1161"/>
                </a:lnTo>
                <a:lnTo>
                  <a:pt x="2173" y="1186"/>
                </a:lnTo>
                <a:lnTo>
                  <a:pt x="2195" y="1213"/>
                </a:lnTo>
                <a:lnTo>
                  <a:pt x="2216" y="1239"/>
                </a:lnTo>
                <a:lnTo>
                  <a:pt x="2236" y="1269"/>
                </a:lnTo>
                <a:lnTo>
                  <a:pt x="2255" y="1298"/>
                </a:lnTo>
                <a:lnTo>
                  <a:pt x="2271" y="1329"/>
                </a:lnTo>
                <a:lnTo>
                  <a:pt x="2287" y="1360"/>
                </a:lnTo>
                <a:lnTo>
                  <a:pt x="2302" y="1394"/>
                </a:lnTo>
                <a:lnTo>
                  <a:pt x="2314" y="1427"/>
                </a:lnTo>
                <a:lnTo>
                  <a:pt x="2324" y="1461"/>
                </a:lnTo>
                <a:lnTo>
                  <a:pt x="2333" y="1496"/>
                </a:lnTo>
                <a:lnTo>
                  <a:pt x="2340" y="1530"/>
                </a:lnTo>
                <a:lnTo>
                  <a:pt x="2345" y="1564"/>
                </a:lnTo>
                <a:lnTo>
                  <a:pt x="2349" y="1599"/>
                </a:lnTo>
                <a:lnTo>
                  <a:pt x="2350" y="1633"/>
                </a:lnTo>
                <a:lnTo>
                  <a:pt x="2350" y="1667"/>
                </a:lnTo>
                <a:lnTo>
                  <a:pt x="2349" y="1701"/>
                </a:lnTo>
                <a:lnTo>
                  <a:pt x="2345" y="1734"/>
                </a:lnTo>
                <a:lnTo>
                  <a:pt x="2341" y="1768"/>
                </a:lnTo>
                <a:lnTo>
                  <a:pt x="2334" y="1801"/>
                </a:lnTo>
                <a:lnTo>
                  <a:pt x="2326" y="1834"/>
                </a:lnTo>
                <a:lnTo>
                  <a:pt x="2316" y="1866"/>
                </a:lnTo>
                <a:lnTo>
                  <a:pt x="2305" y="1897"/>
                </a:lnTo>
                <a:lnTo>
                  <a:pt x="2293" y="1929"/>
                </a:lnTo>
                <a:lnTo>
                  <a:pt x="2278" y="1959"/>
                </a:lnTo>
                <a:lnTo>
                  <a:pt x="2262" y="1989"/>
                </a:lnTo>
                <a:lnTo>
                  <a:pt x="2246" y="2018"/>
                </a:lnTo>
                <a:lnTo>
                  <a:pt x="2228" y="2046"/>
                </a:lnTo>
                <a:lnTo>
                  <a:pt x="2208" y="2073"/>
                </a:lnTo>
                <a:lnTo>
                  <a:pt x="2187" y="2100"/>
                </a:lnTo>
                <a:lnTo>
                  <a:pt x="2165" y="2126"/>
                </a:lnTo>
                <a:lnTo>
                  <a:pt x="2142" y="2149"/>
                </a:lnTo>
                <a:lnTo>
                  <a:pt x="2116" y="2173"/>
                </a:lnTo>
                <a:lnTo>
                  <a:pt x="2090" y="2195"/>
                </a:lnTo>
                <a:lnTo>
                  <a:pt x="2062" y="2216"/>
                </a:lnTo>
                <a:lnTo>
                  <a:pt x="2034" y="2235"/>
                </a:lnTo>
                <a:lnTo>
                  <a:pt x="2004" y="2254"/>
                </a:lnTo>
                <a:lnTo>
                  <a:pt x="1974" y="2271"/>
                </a:lnTo>
                <a:lnTo>
                  <a:pt x="1941" y="2287"/>
                </a:lnTo>
                <a:lnTo>
                  <a:pt x="1908" y="2301"/>
                </a:lnTo>
                <a:lnTo>
                  <a:pt x="1874" y="2314"/>
                </a:lnTo>
                <a:lnTo>
                  <a:pt x="1840" y="2324"/>
                </a:lnTo>
                <a:lnTo>
                  <a:pt x="1806" y="2333"/>
                </a:lnTo>
                <a:lnTo>
                  <a:pt x="1772" y="2340"/>
                </a:lnTo>
                <a:lnTo>
                  <a:pt x="1738" y="2345"/>
                </a:lnTo>
                <a:lnTo>
                  <a:pt x="1703" y="2348"/>
                </a:lnTo>
                <a:lnTo>
                  <a:pt x="1669" y="2350"/>
                </a:lnTo>
                <a:lnTo>
                  <a:pt x="1635" y="2350"/>
                </a:lnTo>
                <a:lnTo>
                  <a:pt x="1601" y="2348"/>
                </a:lnTo>
                <a:lnTo>
                  <a:pt x="1567" y="2345"/>
                </a:lnTo>
                <a:lnTo>
                  <a:pt x="1534" y="2341"/>
                </a:lnTo>
                <a:lnTo>
                  <a:pt x="1501" y="2334"/>
                </a:lnTo>
                <a:lnTo>
                  <a:pt x="1468" y="2326"/>
                </a:lnTo>
                <a:lnTo>
                  <a:pt x="1436" y="2316"/>
                </a:lnTo>
                <a:lnTo>
                  <a:pt x="1404" y="2305"/>
                </a:lnTo>
                <a:lnTo>
                  <a:pt x="1373" y="2293"/>
                </a:lnTo>
                <a:lnTo>
                  <a:pt x="1342" y="2278"/>
                </a:lnTo>
                <a:lnTo>
                  <a:pt x="1313" y="2262"/>
                </a:lnTo>
                <a:lnTo>
                  <a:pt x="1284" y="2246"/>
                </a:lnTo>
                <a:lnTo>
                  <a:pt x="1256" y="2228"/>
                </a:lnTo>
                <a:lnTo>
                  <a:pt x="1228" y="2207"/>
                </a:lnTo>
                <a:lnTo>
                  <a:pt x="1203" y="2187"/>
                </a:lnTo>
                <a:lnTo>
                  <a:pt x="1177" y="2165"/>
                </a:lnTo>
                <a:lnTo>
                  <a:pt x="1152" y="2140"/>
                </a:lnTo>
                <a:lnTo>
                  <a:pt x="1129" y="2116"/>
                </a:lnTo>
                <a:lnTo>
                  <a:pt x="1106" y="2090"/>
                </a:lnTo>
                <a:lnTo>
                  <a:pt x="1086" y="2062"/>
                </a:lnTo>
                <a:lnTo>
                  <a:pt x="1066" y="2034"/>
                </a:lnTo>
                <a:lnTo>
                  <a:pt x="1048" y="2004"/>
                </a:lnTo>
                <a:lnTo>
                  <a:pt x="1030" y="1974"/>
                </a:lnTo>
                <a:lnTo>
                  <a:pt x="1015" y="1941"/>
                </a:lnTo>
                <a:lnTo>
                  <a:pt x="1001" y="1908"/>
                </a:lnTo>
                <a:lnTo>
                  <a:pt x="989" y="1874"/>
                </a:lnTo>
                <a:lnTo>
                  <a:pt x="978" y="1840"/>
                </a:lnTo>
                <a:lnTo>
                  <a:pt x="970" y="1806"/>
                </a:lnTo>
                <a:lnTo>
                  <a:pt x="962" y="1772"/>
                </a:lnTo>
                <a:lnTo>
                  <a:pt x="958" y="1737"/>
                </a:lnTo>
                <a:lnTo>
                  <a:pt x="954" y="1703"/>
                </a:lnTo>
                <a:lnTo>
                  <a:pt x="952" y="1669"/>
                </a:lnTo>
                <a:lnTo>
                  <a:pt x="952" y="1635"/>
                </a:lnTo>
                <a:lnTo>
                  <a:pt x="954" y="1601"/>
                </a:lnTo>
                <a:lnTo>
                  <a:pt x="956" y="1567"/>
                </a:lnTo>
                <a:lnTo>
                  <a:pt x="962" y="1534"/>
                </a:lnTo>
                <a:lnTo>
                  <a:pt x="969" y="1500"/>
                </a:lnTo>
                <a:lnTo>
                  <a:pt x="977" y="1468"/>
                </a:lnTo>
                <a:lnTo>
                  <a:pt x="985" y="1436"/>
                </a:lnTo>
                <a:lnTo>
                  <a:pt x="997" y="1404"/>
                </a:lnTo>
                <a:lnTo>
                  <a:pt x="1010" y="1373"/>
                </a:lnTo>
                <a:lnTo>
                  <a:pt x="1024" y="1342"/>
                </a:lnTo>
                <a:lnTo>
                  <a:pt x="1039" y="1313"/>
                </a:lnTo>
                <a:lnTo>
                  <a:pt x="1056" y="1284"/>
                </a:lnTo>
                <a:lnTo>
                  <a:pt x="1074" y="1256"/>
                </a:lnTo>
                <a:lnTo>
                  <a:pt x="1094" y="1228"/>
                </a:lnTo>
                <a:lnTo>
                  <a:pt x="1115" y="1203"/>
                </a:lnTo>
                <a:lnTo>
                  <a:pt x="1138" y="1177"/>
                </a:lnTo>
                <a:lnTo>
                  <a:pt x="1161" y="1152"/>
                </a:lnTo>
                <a:lnTo>
                  <a:pt x="1186" y="1129"/>
                </a:lnTo>
                <a:lnTo>
                  <a:pt x="1213" y="1106"/>
                </a:lnTo>
                <a:lnTo>
                  <a:pt x="1240" y="1086"/>
                </a:lnTo>
                <a:lnTo>
                  <a:pt x="1269" y="1066"/>
                </a:lnTo>
                <a:lnTo>
                  <a:pt x="1298" y="1048"/>
                </a:lnTo>
                <a:lnTo>
                  <a:pt x="1329" y="1030"/>
                </a:lnTo>
                <a:lnTo>
                  <a:pt x="1360" y="1015"/>
                </a:lnTo>
                <a:lnTo>
                  <a:pt x="1394" y="1001"/>
                </a:lnTo>
                <a:close/>
              </a:path>
            </a:pathLst>
          </a:custGeom>
          <a:solidFill>
            <a:schemeClr val="bg1"/>
          </a:solidFill>
          <a:ln>
            <a:noFill/>
          </a:ln>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Freeform 21"/>
          <p:cNvSpPr/>
          <p:nvPr/>
        </p:nvSpPr>
        <p:spPr>
          <a:xfrm flipH="1" flipV="1">
            <a:off x="7481888" y="3275013"/>
            <a:ext cx="4217987" cy="503237"/>
          </a:xfrm>
          <a:custGeom>
            <a:avLst/>
            <a:gdLst>
              <a:gd name="connsiteX0" fmla="*/ 4699000 w 4699000"/>
              <a:gd name="connsiteY0" fmla="*/ 762000 h 762000"/>
              <a:gd name="connsiteX1" fmla="*/ 4241800 w 4699000"/>
              <a:gd name="connsiteY1" fmla="*/ 12700 h 762000"/>
              <a:gd name="connsiteX2" fmla="*/ 0 w 4699000"/>
              <a:gd name="connsiteY2" fmla="*/ 0 h 762000"/>
              <a:gd name="connsiteX0-1" fmla="*/ 4305300 w 4305300"/>
              <a:gd name="connsiteY0-2" fmla="*/ 749300 h 749300"/>
              <a:gd name="connsiteX1-3" fmla="*/ 3848100 w 4305300"/>
              <a:gd name="connsiteY1-4" fmla="*/ 0 h 749300"/>
              <a:gd name="connsiteX2-5" fmla="*/ 0 w 4305300"/>
              <a:gd name="connsiteY2-6" fmla="*/ 0 h 749300"/>
              <a:gd name="connsiteX0-7" fmla="*/ 4160157 w 4160157"/>
              <a:gd name="connsiteY0-8" fmla="*/ 517072 h 517072"/>
              <a:gd name="connsiteX1-9" fmla="*/ 3848100 w 4160157"/>
              <a:gd name="connsiteY1-10" fmla="*/ 0 h 517072"/>
              <a:gd name="connsiteX2-11" fmla="*/ 0 w 4160157"/>
              <a:gd name="connsiteY2-12" fmla="*/ 0 h 517072"/>
              <a:gd name="connsiteX0-13" fmla="*/ 4218214 w 4218214"/>
              <a:gd name="connsiteY0-14" fmla="*/ 502557 h 502557"/>
              <a:gd name="connsiteX1-15" fmla="*/ 3848100 w 4218214"/>
              <a:gd name="connsiteY1-16" fmla="*/ 0 h 502557"/>
              <a:gd name="connsiteX2-17" fmla="*/ 0 w 4218214"/>
              <a:gd name="connsiteY2-18" fmla="*/ 0 h 502557"/>
            </a:gdLst>
            <a:ahLst/>
            <a:cxnLst>
              <a:cxn ang="0">
                <a:pos x="connsiteX0-1" y="connsiteY0-2"/>
              </a:cxn>
              <a:cxn ang="0">
                <a:pos x="connsiteX1-3" y="connsiteY1-4"/>
              </a:cxn>
              <a:cxn ang="0">
                <a:pos x="connsiteX2-5" y="connsiteY2-6"/>
              </a:cxn>
            </a:cxnLst>
            <a:rect l="l" t="t" r="r" b="b"/>
            <a:pathLst>
              <a:path w="4218214" h="502557">
                <a:moveTo>
                  <a:pt x="4218214" y="502557"/>
                </a:moveTo>
                <a:lnTo>
                  <a:pt x="3848100" y="0"/>
                </a:lnTo>
                <a:lnTo>
                  <a:pt x="0" y="0"/>
                </a:lnTo>
              </a:path>
            </a:pathLst>
          </a:custGeom>
          <a:noFill/>
          <a:ln>
            <a:solidFill>
              <a:srgbClr val="92D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Freeform 19"/>
          <p:cNvSpPr/>
          <p:nvPr/>
        </p:nvSpPr>
        <p:spPr>
          <a:xfrm flipH="1">
            <a:off x="6056313" y="2338388"/>
            <a:ext cx="5691187" cy="669925"/>
          </a:xfrm>
          <a:custGeom>
            <a:avLst/>
            <a:gdLst>
              <a:gd name="connsiteX0" fmla="*/ 4699000 w 4699000"/>
              <a:gd name="connsiteY0" fmla="*/ 762000 h 762000"/>
              <a:gd name="connsiteX1" fmla="*/ 4241800 w 4699000"/>
              <a:gd name="connsiteY1" fmla="*/ 12700 h 762000"/>
              <a:gd name="connsiteX2" fmla="*/ 0 w 4699000"/>
              <a:gd name="connsiteY2" fmla="*/ 0 h 762000"/>
              <a:gd name="connsiteX0-1" fmla="*/ 4699000 w 4699000"/>
              <a:gd name="connsiteY0-2" fmla="*/ 749300 h 749300"/>
              <a:gd name="connsiteX1-3" fmla="*/ 4241800 w 4699000"/>
              <a:gd name="connsiteY1-4" fmla="*/ 0 h 749300"/>
              <a:gd name="connsiteX2-5" fmla="*/ 0 w 4699000"/>
              <a:gd name="connsiteY2-6" fmla="*/ 0 h 749300"/>
              <a:gd name="connsiteX0-7" fmla="*/ 5679772 w 5679772"/>
              <a:gd name="connsiteY0-8" fmla="*/ 749300 h 749300"/>
              <a:gd name="connsiteX1-9" fmla="*/ 5222572 w 5679772"/>
              <a:gd name="connsiteY1-10" fmla="*/ 0 h 749300"/>
              <a:gd name="connsiteX2-11" fmla="*/ 0 w 5679772"/>
              <a:gd name="connsiteY2-12" fmla="*/ 0 h 749300"/>
              <a:gd name="connsiteX0-13" fmla="*/ 5615247 w 5615247"/>
              <a:gd name="connsiteY0-14" fmla="*/ 1322847 h 1322847"/>
              <a:gd name="connsiteX1-15" fmla="*/ 5222572 w 5615247"/>
              <a:gd name="connsiteY1-16" fmla="*/ 0 h 1322847"/>
              <a:gd name="connsiteX2-17" fmla="*/ 0 w 5615247"/>
              <a:gd name="connsiteY2-18" fmla="*/ 0 h 1322847"/>
            </a:gdLst>
            <a:ahLst/>
            <a:cxnLst>
              <a:cxn ang="0">
                <a:pos x="connsiteX0-1" y="connsiteY0-2"/>
              </a:cxn>
              <a:cxn ang="0">
                <a:pos x="connsiteX1-3" y="connsiteY1-4"/>
              </a:cxn>
              <a:cxn ang="0">
                <a:pos x="connsiteX2-5" y="connsiteY2-6"/>
              </a:cxn>
            </a:cxnLst>
            <a:rect l="l" t="t" r="r" b="b"/>
            <a:pathLst>
              <a:path w="5615247" h="1322847">
                <a:moveTo>
                  <a:pt x="5615247" y="1322847"/>
                </a:moveTo>
                <a:lnTo>
                  <a:pt x="5222572" y="0"/>
                </a:lnTo>
                <a:lnTo>
                  <a:pt x="0" y="0"/>
                </a:lnTo>
              </a:path>
            </a:pathLst>
          </a:custGeom>
          <a:noFill/>
          <a:ln>
            <a:solidFill>
              <a:srgbClr val="92D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9" name="Rectangle 22"/>
          <p:cNvSpPr/>
          <p:nvPr/>
        </p:nvSpPr>
        <p:spPr>
          <a:xfrm flipH="1">
            <a:off x="8039735" y="2393950"/>
            <a:ext cx="3618865" cy="337185"/>
          </a:xfrm>
          <a:prstGeom prst="rect">
            <a:avLst/>
          </a:prstGeom>
        </p:spPr>
        <p:txBody>
          <a:bodyPr wrap="square">
            <a:spAutoFit/>
          </a:bodyPr>
          <a:lstStyle/>
          <a:p>
            <a:pPr algn="r" eaLnBrk="1" fontAlgn="auto" hangingPunct="1">
              <a:spcBef>
                <a:spcPts val="0"/>
              </a:spcBef>
              <a:spcAft>
                <a:spcPts val="0"/>
              </a:spcAft>
              <a:buClr>
                <a:srgbClr val="E24848"/>
              </a:buClr>
              <a:defRPr/>
            </a:pPr>
            <a:r>
              <a:rPr lang="en-IN" altLang="en-US" sz="1600" noProof="1">
                <a:solidFill>
                  <a:schemeClr val="bg1"/>
                </a:solidFill>
                <a:latin typeface="Calibri" panose="020F0502020204030204" pitchFamily="34" charset="0"/>
                <a:ea typeface="Calibri" panose="020F0502020204030204" pitchFamily="34" charset="0"/>
                <a:cs typeface="Calibri" panose="020F0502020204030204" pitchFamily="34" charset="0"/>
              </a:rPr>
              <a:t>Classification,Regression</a:t>
            </a:r>
            <a:endParaRPr lang="en-IN" altLang="en-US" sz="1600" noProof="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Rectangle 23"/>
          <p:cNvSpPr/>
          <p:nvPr/>
        </p:nvSpPr>
        <p:spPr>
          <a:xfrm flipH="1">
            <a:off x="8493760" y="1903730"/>
            <a:ext cx="316484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1" fontAlgn="auto" hangingPunct="1">
              <a:spcBef>
                <a:spcPts val="0"/>
              </a:spcBef>
              <a:spcAft>
                <a:spcPts val="0"/>
              </a:spcAft>
              <a:defRPr/>
            </a:pPr>
            <a:r>
              <a:rPr lang="en-IN" altLang="en-US" sz="2800" spc="-150" noProof="1">
                <a:solidFill>
                  <a:schemeClr val="bg1"/>
                </a:solidFill>
                <a:latin typeface="Calibri" panose="020F0502020204030204" pitchFamily="34" charset="0"/>
                <a:ea typeface="Calibri" panose="020F0502020204030204" pitchFamily="34" charset="0"/>
                <a:cs typeface="Calibri" panose="020F0502020204030204" pitchFamily="34" charset="0"/>
              </a:rPr>
              <a:t>Supervised Learning</a:t>
            </a:r>
            <a:endParaRPr lang="en-IN" altLang="en-US" sz="2800" spc="-150" noProof="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Freeform 20"/>
          <p:cNvSpPr/>
          <p:nvPr/>
        </p:nvSpPr>
        <p:spPr>
          <a:xfrm flipH="1" flipV="1">
            <a:off x="4957763" y="4197350"/>
            <a:ext cx="6700837" cy="1108075"/>
          </a:xfrm>
          <a:custGeom>
            <a:avLst/>
            <a:gdLst>
              <a:gd name="connsiteX0" fmla="*/ 4699000 w 4699000"/>
              <a:gd name="connsiteY0" fmla="*/ 762000 h 762000"/>
              <a:gd name="connsiteX1" fmla="*/ 4241800 w 4699000"/>
              <a:gd name="connsiteY1" fmla="*/ 12700 h 762000"/>
              <a:gd name="connsiteX2" fmla="*/ 0 w 4699000"/>
              <a:gd name="connsiteY2" fmla="*/ 0 h 762000"/>
              <a:gd name="connsiteX0-1" fmla="*/ 3797300 w 3797300"/>
              <a:gd name="connsiteY0-2" fmla="*/ 762000 h 762000"/>
              <a:gd name="connsiteX1-3" fmla="*/ 3340100 w 3797300"/>
              <a:gd name="connsiteY1-4" fmla="*/ 12700 h 762000"/>
              <a:gd name="connsiteX2-5" fmla="*/ 0 w 3797300"/>
              <a:gd name="connsiteY2-6" fmla="*/ 0 h 762000"/>
              <a:gd name="connsiteX0-7" fmla="*/ 3797300 w 3797300"/>
              <a:gd name="connsiteY0-8" fmla="*/ 770011 h 770011"/>
              <a:gd name="connsiteX1-9" fmla="*/ 3619755 w 3797300"/>
              <a:gd name="connsiteY1-10" fmla="*/ 0 h 770011"/>
              <a:gd name="connsiteX2-11" fmla="*/ 0 w 3797300"/>
              <a:gd name="connsiteY2-12" fmla="*/ 8011 h 770011"/>
              <a:gd name="connsiteX0-13" fmla="*/ 3797300 w 3797300"/>
              <a:gd name="connsiteY0-14" fmla="*/ 790723 h 790723"/>
              <a:gd name="connsiteX1-15" fmla="*/ 3627980 w 3797300"/>
              <a:gd name="connsiteY1-16" fmla="*/ 0 h 790723"/>
              <a:gd name="connsiteX2-17" fmla="*/ 0 w 3797300"/>
              <a:gd name="connsiteY2-18" fmla="*/ 28723 h 790723"/>
            </a:gdLst>
            <a:ahLst/>
            <a:cxnLst>
              <a:cxn ang="0">
                <a:pos x="connsiteX0-1" y="connsiteY0-2"/>
              </a:cxn>
              <a:cxn ang="0">
                <a:pos x="connsiteX1-3" y="connsiteY1-4"/>
              </a:cxn>
              <a:cxn ang="0">
                <a:pos x="connsiteX2-5" y="connsiteY2-6"/>
              </a:cxn>
            </a:cxnLst>
            <a:rect l="l" t="t" r="r" b="b"/>
            <a:pathLst>
              <a:path w="3797300" h="790723">
                <a:moveTo>
                  <a:pt x="3797300" y="790723"/>
                </a:moveTo>
                <a:lnTo>
                  <a:pt x="3627980" y="0"/>
                </a:lnTo>
                <a:lnTo>
                  <a:pt x="0" y="28723"/>
                </a:lnTo>
              </a:path>
            </a:pathLst>
          </a:custGeom>
          <a:noFill/>
          <a:ln>
            <a:solidFill>
              <a:srgbClr val="92D050"/>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Rectangle 24"/>
          <p:cNvSpPr/>
          <p:nvPr/>
        </p:nvSpPr>
        <p:spPr>
          <a:xfrm flipH="1">
            <a:off x="7839075" y="5304155"/>
            <a:ext cx="3819525" cy="645160"/>
          </a:xfrm>
          <a:prstGeom prst="rect">
            <a:avLst/>
          </a:prstGeom>
        </p:spPr>
        <p:txBody>
          <a:bodyPr wrap="square">
            <a:spAutoFit/>
          </a:bodyPr>
          <a:lstStyle/>
          <a:p>
            <a:pPr algn="r" eaLnBrk="1" fontAlgn="auto" hangingPunct="1">
              <a:spcBef>
                <a:spcPts val="0"/>
              </a:spcBef>
              <a:spcAft>
                <a:spcPts val="0"/>
              </a:spcAft>
              <a:buClr>
                <a:srgbClr val="E24848"/>
              </a:buClr>
              <a:defRPr/>
            </a:pPr>
            <a:r>
              <a:rPr lang="en-IN" altLang="en-US" noProof="1">
                <a:solidFill>
                  <a:schemeClr val="bg1"/>
                </a:solidFill>
                <a:latin typeface="Calibri" panose="020F0502020204030204" pitchFamily="34" charset="0"/>
                <a:ea typeface="Calibri" panose="020F0502020204030204" pitchFamily="34" charset="0"/>
                <a:cs typeface="Calibri" panose="020F0502020204030204" pitchFamily="34" charset="0"/>
              </a:rPr>
              <a:t>Gaming,Finance Sector ,Inventory Management</a:t>
            </a:r>
            <a:endParaRPr lang="en-IN" altLang="en-US" noProof="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Rectangle 25"/>
          <p:cNvSpPr/>
          <p:nvPr/>
        </p:nvSpPr>
        <p:spPr>
          <a:xfrm flipH="1">
            <a:off x="7482840" y="4813300"/>
            <a:ext cx="417576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1" fontAlgn="auto" hangingPunct="1">
              <a:spcBef>
                <a:spcPts val="0"/>
              </a:spcBef>
              <a:spcAft>
                <a:spcPts val="0"/>
              </a:spcAft>
              <a:defRPr/>
            </a:pPr>
            <a:r>
              <a:rPr lang="en-IN" altLang="en-US" sz="2800" spc="-150" noProof="1">
                <a:solidFill>
                  <a:schemeClr val="bg1"/>
                </a:solidFill>
                <a:latin typeface="Calibri" panose="020F0502020204030204" pitchFamily="34" charset="0"/>
                <a:ea typeface="Calibri" panose="020F0502020204030204" pitchFamily="34" charset="0"/>
                <a:cs typeface="Calibri" panose="020F0502020204030204" pitchFamily="34" charset="0"/>
              </a:rPr>
              <a:t>Reinforced Learning</a:t>
            </a:r>
            <a:endParaRPr lang="en-IN" altLang="en-US" sz="2800" spc="-150" noProof="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Rectangle 26"/>
          <p:cNvSpPr/>
          <p:nvPr/>
        </p:nvSpPr>
        <p:spPr>
          <a:xfrm>
            <a:off x="8305800" y="3797300"/>
            <a:ext cx="3352800" cy="368300"/>
          </a:xfrm>
          <a:prstGeom prst="rect">
            <a:avLst/>
          </a:prstGeom>
        </p:spPr>
        <p:txBody>
          <a:bodyPr wrap="square">
            <a:spAutoFit/>
          </a:bodyPr>
          <a:lstStyle/>
          <a:p>
            <a:pPr algn="r" eaLnBrk="1" fontAlgn="auto" hangingPunct="1">
              <a:spcBef>
                <a:spcPts val="0"/>
              </a:spcBef>
              <a:spcAft>
                <a:spcPts val="0"/>
              </a:spcAft>
              <a:buClr>
                <a:srgbClr val="E24848"/>
              </a:buClr>
              <a:defRPr/>
            </a:pPr>
            <a:r>
              <a:rPr lang="en-IN" altLang="en-US" noProof="1">
                <a:solidFill>
                  <a:schemeClr val="bg1"/>
                </a:solidFill>
                <a:latin typeface="Calibri" panose="020F0502020204030204" pitchFamily="34" charset="0"/>
                <a:ea typeface="Calibri" panose="020F0502020204030204" pitchFamily="34" charset="0"/>
                <a:cs typeface="Calibri" panose="020F0502020204030204" pitchFamily="34" charset="0"/>
              </a:rPr>
              <a:t>Dimensional Reduction,Clustering</a:t>
            </a:r>
            <a:endParaRPr lang="en-US" noProof="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Rectangle 27"/>
          <p:cNvSpPr/>
          <p:nvPr/>
        </p:nvSpPr>
        <p:spPr>
          <a:xfrm>
            <a:off x="7666355" y="3308350"/>
            <a:ext cx="399224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1" fontAlgn="auto" hangingPunct="1">
              <a:spcBef>
                <a:spcPts val="0"/>
              </a:spcBef>
              <a:spcAft>
                <a:spcPts val="0"/>
              </a:spcAft>
              <a:defRPr/>
            </a:pPr>
            <a:r>
              <a:rPr lang="en-IN" altLang="en-US" sz="2800" spc="-150" noProof="1">
                <a:solidFill>
                  <a:schemeClr val="bg1"/>
                </a:solidFill>
                <a:latin typeface="Calibri" panose="020F0502020204030204" pitchFamily="34" charset="0"/>
                <a:ea typeface="Calibri" panose="020F0502020204030204" pitchFamily="34" charset="0"/>
                <a:cs typeface="Calibri" panose="020F0502020204030204" pitchFamily="34" charset="0"/>
              </a:rPr>
              <a:t>Unsupervised Learning</a:t>
            </a:r>
            <a:endParaRPr lang="en-IN" altLang="en-US" sz="2800" spc="-150" noProof="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6" name="Group 28"/>
          <p:cNvGrpSpPr/>
          <p:nvPr/>
        </p:nvGrpSpPr>
        <p:grpSpPr>
          <a:xfrm>
            <a:off x="6912267" y="2870037"/>
            <a:ext cx="252864" cy="252862"/>
            <a:chOff x="7171531" y="3646884"/>
            <a:chExt cx="457201" cy="457201"/>
          </a:xfrm>
          <a:solidFill>
            <a:schemeClr val="bg1">
              <a:lumMod val="95000"/>
            </a:schemeClr>
          </a:solidFill>
        </p:grpSpPr>
        <p:sp>
          <p:nvSpPr>
            <p:cNvPr id="17" name="Freeform 38"/>
            <p:cNvSpPr>
              <a:spLocks noEditPoints="1"/>
            </p:cNvSpPr>
            <p:nvPr/>
          </p:nvSpPr>
          <p:spPr bwMode="auto">
            <a:xfrm>
              <a:off x="7171531" y="3689747"/>
              <a:ext cx="415925" cy="414338"/>
            </a:xfrm>
            <a:custGeom>
              <a:avLst/>
              <a:gdLst>
                <a:gd name="T0" fmla="*/ 914 w 1049"/>
                <a:gd name="T1" fmla="*/ 435 h 1043"/>
                <a:gd name="T2" fmla="*/ 902 w 1049"/>
                <a:gd name="T3" fmla="*/ 435 h 1043"/>
                <a:gd name="T4" fmla="*/ 781 w 1049"/>
                <a:gd name="T5" fmla="*/ 497 h 1043"/>
                <a:gd name="T6" fmla="*/ 723 w 1049"/>
                <a:gd name="T7" fmla="*/ 435 h 1043"/>
                <a:gd name="T8" fmla="*/ 642 w 1049"/>
                <a:gd name="T9" fmla="*/ 391 h 1043"/>
                <a:gd name="T10" fmla="*/ 562 w 1049"/>
                <a:gd name="T11" fmla="*/ 367 h 1043"/>
                <a:gd name="T12" fmla="*/ 443 w 1049"/>
                <a:gd name="T13" fmla="*/ 349 h 1043"/>
                <a:gd name="T14" fmla="*/ 679 w 1049"/>
                <a:gd name="T15" fmla="*/ 215 h 1043"/>
                <a:gd name="T16" fmla="*/ 612 w 1049"/>
                <a:gd name="T17" fmla="*/ 144 h 1043"/>
                <a:gd name="T18" fmla="*/ 615 w 1049"/>
                <a:gd name="T19" fmla="*/ 131 h 1043"/>
                <a:gd name="T20" fmla="*/ 674 w 1049"/>
                <a:gd name="T21" fmla="*/ 73 h 1043"/>
                <a:gd name="T22" fmla="*/ 688 w 1049"/>
                <a:gd name="T23" fmla="*/ 73 h 1043"/>
                <a:gd name="T24" fmla="*/ 974 w 1049"/>
                <a:gd name="T25" fmla="*/ 357 h 1043"/>
                <a:gd name="T26" fmla="*/ 977 w 1049"/>
                <a:gd name="T27" fmla="*/ 372 h 1043"/>
                <a:gd name="T28" fmla="*/ 972 w 1049"/>
                <a:gd name="T29" fmla="*/ 380 h 1043"/>
                <a:gd name="T30" fmla="*/ 593 w 1049"/>
                <a:gd name="T31" fmla="*/ 960 h 1043"/>
                <a:gd name="T32" fmla="*/ 578 w 1049"/>
                <a:gd name="T33" fmla="*/ 970 h 1043"/>
                <a:gd name="T34" fmla="*/ 558 w 1049"/>
                <a:gd name="T35" fmla="*/ 971 h 1043"/>
                <a:gd name="T36" fmla="*/ 83 w 1049"/>
                <a:gd name="T37" fmla="*/ 508 h 1043"/>
                <a:gd name="T38" fmla="*/ 73 w 1049"/>
                <a:gd name="T39" fmla="*/ 476 h 1043"/>
                <a:gd name="T40" fmla="*/ 94 w 1049"/>
                <a:gd name="T41" fmla="*/ 449 h 1043"/>
                <a:gd name="T42" fmla="*/ 403 w 1049"/>
                <a:gd name="T43" fmla="*/ 380 h 1043"/>
                <a:gd name="T44" fmla="*/ 572 w 1049"/>
                <a:gd name="T45" fmla="*/ 406 h 1043"/>
                <a:gd name="T46" fmla="*/ 642 w 1049"/>
                <a:gd name="T47" fmla="*/ 430 h 1043"/>
                <a:gd name="T48" fmla="*/ 700 w 1049"/>
                <a:gd name="T49" fmla="*/ 461 h 1043"/>
                <a:gd name="T50" fmla="*/ 756 w 1049"/>
                <a:gd name="T51" fmla="*/ 509 h 1043"/>
                <a:gd name="T52" fmla="*/ 737 w 1049"/>
                <a:gd name="T53" fmla="*/ 21 h 1043"/>
                <a:gd name="T54" fmla="*/ 707 w 1049"/>
                <a:gd name="T55" fmla="*/ 3 h 1043"/>
                <a:gd name="T56" fmla="*/ 671 w 1049"/>
                <a:gd name="T57" fmla="*/ 0 h 1043"/>
                <a:gd name="T58" fmla="*/ 638 w 1049"/>
                <a:gd name="T59" fmla="*/ 11 h 1043"/>
                <a:gd name="T60" fmla="*/ 567 w 1049"/>
                <a:gd name="T61" fmla="*/ 77 h 1043"/>
                <a:gd name="T62" fmla="*/ 547 w 1049"/>
                <a:gd name="T63" fmla="*/ 106 h 1043"/>
                <a:gd name="T64" fmla="*/ 540 w 1049"/>
                <a:gd name="T65" fmla="*/ 140 h 1043"/>
                <a:gd name="T66" fmla="*/ 554 w 1049"/>
                <a:gd name="T67" fmla="*/ 188 h 1043"/>
                <a:gd name="T68" fmla="*/ 32 w 1049"/>
                <a:gd name="T69" fmla="*/ 406 h 1043"/>
                <a:gd name="T70" fmla="*/ 5 w 1049"/>
                <a:gd name="T71" fmla="*/ 449 h 1043"/>
                <a:gd name="T72" fmla="*/ 2 w 1049"/>
                <a:gd name="T73" fmla="*/ 502 h 1043"/>
                <a:gd name="T74" fmla="*/ 23 w 1049"/>
                <a:gd name="T75" fmla="*/ 550 h 1043"/>
                <a:gd name="T76" fmla="*/ 506 w 1049"/>
                <a:gd name="T77" fmla="*/ 1025 h 1043"/>
                <a:gd name="T78" fmla="*/ 543 w 1049"/>
                <a:gd name="T79" fmla="*/ 1041 h 1043"/>
                <a:gd name="T80" fmla="*/ 567 w 1049"/>
                <a:gd name="T81" fmla="*/ 1043 h 1043"/>
                <a:gd name="T82" fmla="*/ 613 w 1049"/>
                <a:gd name="T83" fmla="*/ 1032 h 1043"/>
                <a:gd name="T84" fmla="*/ 654 w 1049"/>
                <a:gd name="T85" fmla="*/ 999 h 1043"/>
                <a:gd name="T86" fmla="*/ 870 w 1049"/>
                <a:gd name="T87" fmla="*/ 500 h 1043"/>
                <a:gd name="T88" fmla="*/ 917 w 1049"/>
                <a:gd name="T89" fmla="*/ 509 h 1043"/>
                <a:gd name="T90" fmla="*/ 950 w 1049"/>
                <a:gd name="T91" fmla="*/ 498 h 1043"/>
                <a:gd name="T92" fmla="*/ 1022 w 1049"/>
                <a:gd name="T93" fmla="*/ 432 h 1043"/>
                <a:gd name="T94" fmla="*/ 1042 w 1049"/>
                <a:gd name="T95" fmla="*/ 403 h 1043"/>
                <a:gd name="T96" fmla="*/ 1049 w 1049"/>
                <a:gd name="T97" fmla="*/ 368 h 1043"/>
                <a:gd name="T98" fmla="*/ 1042 w 1049"/>
                <a:gd name="T99" fmla="*/ 334 h 1043"/>
                <a:gd name="T100" fmla="*/ 1022 w 1049"/>
                <a:gd name="T101" fmla="*/ 305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9" h="1043">
                  <a:moveTo>
                    <a:pt x="972" y="380"/>
                  </a:moveTo>
                  <a:lnTo>
                    <a:pt x="921" y="432"/>
                  </a:lnTo>
                  <a:lnTo>
                    <a:pt x="918" y="434"/>
                  </a:lnTo>
                  <a:lnTo>
                    <a:pt x="914" y="435"/>
                  </a:lnTo>
                  <a:lnTo>
                    <a:pt x="911" y="436"/>
                  </a:lnTo>
                  <a:lnTo>
                    <a:pt x="908" y="436"/>
                  </a:lnTo>
                  <a:lnTo>
                    <a:pt x="905" y="436"/>
                  </a:lnTo>
                  <a:lnTo>
                    <a:pt x="902" y="435"/>
                  </a:lnTo>
                  <a:lnTo>
                    <a:pt x="898" y="434"/>
                  </a:lnTo>
                  <a:lnTo>
                    <a:pt x="895" y="432"/>
                  </a:lnTo>
                  <a:lnTo>
                    <a:pt x="831" y="368"/>
                  </a:lnTo>
                  <a:lnTo>
                    <a:pt x="781" y="497"/>
                  </a:lnTo>
                  <a:lnTo>
                    <a:pt x="785" y="486"/>
                  </a:lnTo>
                  <a:lnTo>
                    <a:pt x="764" y="467"/>
                  </a:lnTo>
                  <a:lnTo>
                    <a:pt x="744" y="450"/>
                  </a:lnTo>
                  <a:lnTo>
                    <a:pt x="723" y="435"/>
                  </a:lnTo>
                  <a:lnTo>
                    <a:pt x="703" y="421"/>
                  </a:lnTo>
                  <a:lnTo>
                    <a:pt x="682" y="409"/>
                  </a:lnTo>
                  <a:lnTo>
                    <a:pt x="663" y="400"/>
                  </a:lnTo>
                  <a:lnTo>
                    <a:pt x="642" y="391"/>
                  </a:lnTo>
                  <a:lnTo>
                    <a:pt x="622" y="383"/>
                  </a:lnTo>
                  <a:lnTo>
                    <a:pt x="602" y="377"/>
                  </a:lnTo>
                  <a:lnTo>
                    <a:pt x="582" y="372"/>
                  </a:lnTo>
                  <a:lnTo>
                    <a:pt x="562" y="367"/>
                  </a:lnTo>
                  <a:lnTo>
                    <a:pt x="543" y="363"/>
                  </a:lnTo>
                  <a:lnTo>
                    <a:pt x="504" y="357"/>
                  </a:lnTo>
                  <a:lnTo>
                    <a:pt x="466" y="352"/>
                  </a:lnTo>
                  <a:lnTo>
                    <a:pt x="443" y="349"/>
                  </a:lnTo>
                  <a:lnTo>
                    <a:pt x="420" y="346"/>
                  </a:lnTo>
                  <a:lnTo>
                    <a:pt x="396" y="342"/>
                  </a:lnTo>
                  <a:lnTo>
                    <a:pt x="373" y="338"/>
                  </a:lnTo>
                  <a:lnTo>
                    <a:pt x="679" y="215"/>
                  </a:lnTo>
                  <a:lnTo>
                    <a:pt x="617" y="153"/>
                  </a:lnTo>
                  <a:lnTo>
                    <a:pt x="615" y="150"/>
                  </a:lnTo>
                  <a:lnTo>
                    <a:pt x="613" y="148"/>
                  </a:lnTo>
                  <a:lnTo>
                    <a:pt x="612" y="144"/>
                  </a:lnTo>
                  <a:lnTo>
                    <a:pt x="612" y="140"/>
                  </a:lnTo>
                  <a:lnTo>
                    <a:pt x="612" y="137"/>
                  </a:lnTo>
                  <a:lnTo>
                    <a:pt x="613" y="134"/>
                  </a:lnTo>
                  <a:lnTo>
                    <a:pt x="615" y="131"/>
                  </a:lnTo>
                  <a:lnTo>
                    <a:pt x="617" y="129"/>
                  </a:lnTo>
                  <a:lnTo>
                    <a:pt x="668" y="77"/>
                  </a:lnTo>
                  <a:lnTo>
                    <a:pt x="671" y="75"/>
                  </a:lnTo>
                  <a:lnTo>
                    <a:pt x="674" y="73"/>
                  </a:lnTo>
                  <a:lnTo>
                    <a:pt x="678" y="72"/>
                  </a:lnTo>
                  <a:lnTo>
                    <a:pt x="681" y="71"/>
                  </a:lnTo>
                  <a:lnTo>
                    <a:pt x="684" y="72"/>
                  </a:lnTo>
                  <a:lnTo>
                    <a:pt x="688" y="73"/>
                  </a:lnTo>
                  <a:lnTo>
                    <a:pt x="691" y="75"/>
                  </a:lnTo>
                  <a:lnTo>
                    <a:pt x="693" y="77"/>
                  </a:lnTo>
                  <a:lnTo>
                    <a:pt x="972" y="355"/>
                  </a:lnTo>
                  <a:lnTo>
                    <a:pt x="974" y="357"/>
                  </a:lnTo>
                  <a:lnTo>
                    <a:pt x="976" y="361"/>
                  </a:lnTo>
                  <a:lnTo>
                    <a:pt x="977" y="364"/>
                  </a:lnTo>
                  <a:lnTo>
                    <a:pt x="977" y="368"/>
                  </a:lnTo>
                  <a:lnTo>
                    <a:pt x="977" y="372"/>
                  </a:lnTo>
                  <a:lnTo>
                    <a:pt x="976" y="375"/>
                  </a:lnTo>
                  <a:lnTo>
                    <a:pt x="974" y="378"/>
                  </a:lnTo>
                  <a:lnTo>
                    <a:pt x="972" y="380"/>
                  </a:lnTo>
                  <a:lnTo>
                    <a:pt x="972" y="380"/>
                  </a:lnTo>
                  <a:close/>
                  <a:moveTo>
                    <a:pt x="600" y="949"/>
                  </a:moveTo>
                  <a:lnTo>
                    <a:pt x="598" y="953"/>
                  </a:lnTo>
                  <a:lnTo>
                    <a:pt x="596" y="957"/>
                  </a:lnTo>
                  <a:lnTo>
                    <a:pt x="593" y="960"/>
                  </a:lnTo>
                  <a:lnTo>
                    <a:pt x="589" y="963"/>
                  </a:lnTo>
                  <a:lnTo>
                    <a:pt x="586" y="966"/>
                  </a:lnTo>
                  <a:lnTo>
                    <a:pt x="582" y="968"/>
                  </a:lnTo>
                  <a:lnTo>
                    <a:pt x="578" y="970"/>
                  </a:lnTo>
                  <a:lnTo>
                    <a:pt x="573" y="971"/>
                  </a:lnTo>
                  <a:lnTo>
                    <a:pt x="569" y="972"/>
                  </a:lnTo>
                  <a:lnTo>
                    <a:pt x="566" y="972"/>
                  </a:lnTo>
                  <a:lnTo>
                    <a:pt x="558" y="971"/>
                  </a:lnTo>
                  <a:lnTo>
                    <a:pt x="552" y="969"/>
                  </a:lnTo>
                  <a:lnTo>
                    <a:pt x="546" y="966"/>
                  </a:lnTo>
                  <a:lnTo>
                    <a:pt x="541" y="961"/>
                  </a:lnTo>
                  <a:lnTo>
                    <a:pt x="83" y="508"/>
                  </a:lnTo>
                  <a:lnTo>
                    <a:pt x="77" y="501"/>
                  </a:lnTo>
                  <a:lnTo>
                    <a:pt x="73" y="494"/>
                  </a:lnTo>
                  <a:lnTo>
                    <a:pt x="72" y="485"/>
                  </a:lnTo>
                  <a:lnTo>
                    <a:pt x="73" y="476"/>
                  </a:lnTo>
                  <a:lnTo>
                    <a:pt x="75" y="468"/>
                  </a:lnTo>
                  <a:lnTo>
                    <a:pt x="80" y="460"/>
                  </a:lnTo>
                  <a:lnTo>
                    <a:pt x="86" y="454"/>
                  </a:lnTo>
                  <a:lnTo>
                    <a:pt x="94" y="449"/>
                  </a:lnTo>
                  <a:lnTo>
                    <a:pt x="317" y="360"/>
                  </a:lnTo>
                  <a:lnTo>
                    <a:pt x="345" y="368"/>
                  </a:lnTo>
                  <a:lnTo>
                    <a:pt x="374" y="375"/>
                  </a:lnTo>
                  <a:lnTo>
                    <a:pt x="403" y="380"/>
                  </a:lnTo>
                  <a:lnTo>
                    <a:pt x="431" y="384"/>
                  </a:lnTo>
                  <a:lnTo>
                    <a:pt x="487" y="391"/>
                  </a:lnTo>
                  <a:lnTo>
                    <a:pt x="544" y="400"/>
                  </a:lnTo>
                  <a:lnTo>
                    <a:pt x="572" y="406"/>
                  </a:lnTo>
                  <a:lnTo>
                    <a:pt x="600" y="414"/>
                  </a:lnTo>
                  <a:lnTo>
                    <a:pt x="614" y="418"/>
                  </a:lnTo>
                  <a:lnTo>
                    <a:pt x="628" y="423"/>
                  </a:lnTo>
                  <a:lnTo>
                    <a:pt x="642" y="430"/>
                  </a:lnTo>
                  <a:lnTo>
                    <a:pt x="656" y="436"/>
                  </a:lnTo>
                  <a:lnTo>
                    <a:pt x="670" y="444"/>
                  </a:lnTo>
                  <a:lnTo>
                    <a:pt x="686" y="453"/>
                  </a:lnTo>
                  <a:lnTo>
                    <a:pt x="700" y="461"/>
                  </a:lnTo>
                  <a:lnTo>
                    <a:pt x="714" y="472"/>
                  </a:lnTo>
                  <a:lnTo>
                    <a:pt x="728" y="483"/>
                  </a:lnTo>
                  <a:lnTo>
                    <a:pt x="742" y="495"/>
                  </a:lnTo>
                  <a:lnTo>
                    <a:pt x="756" y="509"/>
                  </a:lnTo>
                  <a:lnTo>
                    <a:pt x="770" y="523"/>
                  </a:lnTo>
                  <a:lnTo>
                    <a:pt x="600" y="949"/>
                  </a:lnTo>
                  <a:close/>
                  <a:moveTo>
                    <a:pt x="745" y="26"/>
                  </a:moveTo>
                  <a:lnTo>
                    <a:pt x="737" y="21"/>
                  </a:lnTo>
                  <a:lnTo>
                    <a:pt x="731" y="15"/>
                  </a:lnTo>
                  <a:lnTo>
                    <a:pt x="723" y="11"/>
                  </a:lnTo>
                  <a:lnTo>
                    <a:pt x="716" y="6"/>
                  </a:lnTo>
                  <a:lnTo>
                    <a:pt x="707" y="3"/>
                  </a:lnTo>
                  <a:lnTo>
                    <a:pt x="698" y="1"/>
                  </a:lnTo>
                  <a:lnTo>
                    <a:pt x="690" y="0"/>
                  </a:lnTo>
                  <a:lnTo>
                    <a:pt x="681" y="0"/>
                  </a:lnTo>
                  <a:lnTo>
                    <a:pt x="671" y="0"/>
                  </a:lnTo>
                  <a:lnTo>
                    <a:pt x="663" y="1"/>
                  </a:lnTo>
                  <a:lnTo>
                    <a:pt x="654" y="3"/>
                  </a:lnTo>
                  <a:lnTo>
                    <a:pt x="647" y="6"/>
                  </a:lnTo>
                  <a:lnTo>
                    <a:pt x="638" y="11"/>
                  </a:lnTo>
                  <a:lnTo>
                    <a:pt x="630" y="15"/>
                  </a:lnTo>
                  <a:lnTo>
                    <a:pt x="624" y="21"/>
                  </a:lnTo>
                  <a:lnTo>
                    <a:pt x="617" y="26"/>
                  </a:lnTo>
                  <a:lnTo>
                    <a:pt x="567" y="77"/>
                  </a:lnTo>
                  <a:lnTo>
                    <a:pt x="560" y="83"/>
                  </a:lnTo>
                  <a:lnTo>
                    <a:pt x="555" y="91"/>
                  </a:lnTo>
                  <a:lnTo>
                    <a:pt x="551" y="98"/>
                  </a:lnTo>
                  <a:lnTo>
                    <a:pt x="547" y="106"/>
                  </a:lnTo>
                  <a:lnTo>
                    <a:pt x="544" y="114"/>
                  </a:lnTo>
                  <a:lnTo>
                    <a:pt x="542" y="123"/>
                  </a:lnTo>
                  <a:lnTo>
                    <a:pt x="541" y="132"/>
                  </a:lnTo>
                  <a:lnTo>
                    <a:pt x="540" y="140"/>
                  </a:lnTo>
                  <a:lnTo>
                    <a:pt x="541" y="153"/>
                  </a:lnTo>
                  <a:lnTo>
                    <a:pt x="543" y="165"/>
                  </a:lnTo>
                  <a:lnTo>
                    <a:pt x="547" y="177"/>
                  </a:lnTo>
                  <a:lnTo>
                    <a:pt x="554" y="188"/>
                  </a:lnTo>
                  <a:lnTo>
                    <a:pt x="65" y="383"/>
                  </a:lnTo>
                  <a:lnTo>
                    <a:pt x="53" y="390"/>
                  </a:lnTo>
                  <a:lnTo>
                    <a:pt x="42" y="397"/>
                  </a:lnTo>
                  <a:lnTo>
                    <a:pt x="32" y="406"/>
                  </a:lnTo>
                  <a:lnTo>
                    <a:pt x="23" y="416"/>
                  </a:lnTo>
                  <a:lnTo>
                    <a:pt x="16" y="426"/>
                  </a:lnTo>
                  <a:lnTo>
                    <a:pt x="9" y="437"/>
                  </a:lnTo>
                  <a:lnTo>
                    <a:pt x="5" y="449"/>
                  </a:lnTo>
                  <a:lnTo>
                    <a:pt x="2" y="462"/>
                  </a:lnTo>
                  <a:lnTo>
                    <a:pt x="0" y="475"/>
                  </a:lnTo>
                  <a:lnTo>
                    <a:pt x="0" y="489"/>
                  </a:lnTo>
                  <a:lnTo>
                    <a:pt x="2" y="502"/>
                  </a:lnTo>
                  <a:lnTo>
                    <a:pt x="5" y="514"/>
                  </a:lnTo>
                  <a:lnTo>
                    <a:pt x="9" y="527"/>
                  </a:lnTo>
                  <a:lnTo>
                    <a:pt x="16" y="538"/>
                  </a:lnTo>
                  <a:lnTo>
                    <a:pt x="23" y="550"/>
                  </a:lnTo>
                  <a:lnTo>
                    <a:pt x="32" y="559"/>
                  </a:lnTo>
                  <a:lnTo>
                    <a:pt x="490" y="1012"/>
                  </a:lnTo>
                  <a:lnTo>
                    <a:pt x="498" y="1020"/>
                  </a:lnTo>
                  <a:lnTo>
                    <a:pt x="506" y="1025"/>
                  </a:lnTo>
                  <a:lnTo>
                    <a:pt x="515" y="1030"/>
                  </a:lnTo>
                  <a:lnTo>
                    <a:pt x="524" y="1035"/>
                  </a:lnTo>
                  <a:lnTo>
                    <a:pt x="533" y="1039"/>
                  </a:lnTo>
                  <a:lnTo>
                    <a:pt x="543" y="1041"/>
                  </a:lnTo>
                  <a:lnTo>
                    <a:pt x="553" y="1043"/>
                  </a:lnTo>
                  <a:lnTo>
                    <a:pt x="563" y="1043"/>
                  </a:lnTo>
                  <a:lnTo>
                    <a:pt x="565" y="1043"/>
                  </a:lnTo>
                  <a:lnTo>
                    <a:pt x="567" y="1043"/>
                  </a:lnTo>
                  <a:lnTo>
                    <a:pt x="578" y="1043"/>
                  </a:lnTo>
                  <a:lnTo>
                    <a:pt x="588" y="1041"/>
                  </a:lnTo>
                  <a:lnTo>
                    <a:pt x="601" y="1038"/>
                  </a:lnTo>
                  <a:lnTo>
                    <a:pt x="613" y="1032"/>
                  </a:lnTo>
                  <a:lnTo>
                    <a:pt x="625" y="1026"/>
                  </a:lnTo>
                  <a:lnTo>
                    <a:pt x="636" y="1018"/>
                  </a:lnTo>
                  <a:lnTo>
                    <a:pt x="646" y="1010"/>
                  </a:lnTo>
                  <a:lnTo>
                    <a:pt x="654" y="999"/>
                  </a:lnTo>
                  <a:lnTo>
                    <a:pt x="661" y="988"/>
                  </a:lnTo>
                  <a:lnTo>
                    <a:pt x="666" y="975"/>
                  </a:lnTo>
                  <a:lnTo>
                    <a:pt x="858" y="495"/>
                  </a:lnTo>
                  <a:lnTo>
                    <a:pt x="870" y="500"/>
                  </a:lnTo>
                  <a:lnTo>
                    <a:pt x="882" y="505"/>
                  </a:lnTo>
                  <a:lnTo>
                    <a:pt x="895" y="508"/>
                  </a:lnTo>
                  <a:lnTo>
                    <a:pt x="908" y="509"/>
                  </a:lnTo>
                  <a:lnTo>
                    <a:pt x="917" y="509"/>
                  </a:lnTo>
                  <a:lnTo>
                    <a:pt x="925" y="508"/>
                  </a:lnTo>
                  <a:lnTo>
                    <a:pt x="934" y="505"/>
                  </a:lnTo>
                  <a:lnTo>
                    <a:pt x="943" y="502"/>
                  </a:lnTo>
                  <a:lnTo>
                    <a:pt x="950" y="498"/>
                  </a:lnTo>
                  <a:lnTo>
                    <a:pt x="958" y="494"/>
                  </a:lnTo>
                  <a:lnTo>
                    <a:pt x="965" y="488"/>
                  </a:lnTo>
                  <a:lnTo>
                    <a:pt x="972" y="483"/>
                  </a:lnTo>
                  <a:lnTo>
                    <a:pt x="1022" y="432"/>
                  </a:lnTo>
                  <a:lnTo>
                    <a:pt x="1029" y="426"/>
                  </a:lnTo>
                  <a:lnTo>
                    <a:pt x="1033" y="418"/>
                  </a:lnTo>
                  <a:lnTo>
                    <a:pt x="1039" y="410"/>
                  </a:lnTo>
                  <a:lnTo>
                    <a:pt x="1042" y="403"/>
                  </a:lnTo>
                  <a:lnTo>
                    <a:pt x="1045" y="394"/>
                  </a:lnTo>
                  <a:lnTo>
                    <a:pt x="1047" y="386"/>
                  </a:lnTo>
                  <a:lnTo>
                    <a:pt x="1048" y="377"/>
                  </a:lnTo>
                  <a:lnTo>
                    <a:pt x="1049" y="368"/>
                  </a:lnTo>
                  <a:lnTo>
                    <a:pt x="1048" y="359"/>
                  </a:lnTo>
                  <a:lnTo>
                    <a:pt x="1047" y="350"/>
                  </a:lnTo>
                  <a:lnTo>
                    <a:pt x="1045" y="341"/>
                  </a:lnTo>
                  <a:lnTo>
                    <a:pt x="1042" y="334"/>
                  </a:lnTo>
                  <a:lnTo>
                    <a:pt x="1039" y="325"/>
                  </a:lnTo>
                  <a:lnTo>
                    <a:pt x="1034" y="318"/>
                  </a:lnTo>
                  <a:lnTo>
                    <a:pt x="1029" y="311"/>
                  </a:lnTo>
                  <a:lnTo>
                    <a:pt x="1022" y="305"/>
                  </a:lnTo>
                  <a:lnTo>
                    <a:pt x="745"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Freeform 39"/>
            <p:cNvSpPr>
              <a:spLocks noEditPoints="1"/>
            </p:cNvSpPr>
            <p:nvPr/>
          </p:nvSpPr>
          <p:spPr bwMode="auto">
            <a:xfrm>
              <a:off x="7371556" y="3875484"/>
              <a:ext cx="71438" cy="71438"/>
            </a:xfrm>
            <a:custGeom>
              <a:avLst/>
              <a:gdLst>
                <a:gd name="T0" fmla="*/ 95 w 180"/>
                <a:gd name="T1" fmla="*/ 36 h 180"/>
                <a:gd name="T2" fmla="*/ 106 w 180"/>
                <a:gd name="T3" fmla="*/ 39 h 180"/>
                <a:gd name="T4" fmla="*/ 120 w 180"/>
                <a:gd name="T5" fmla="*/ 45 h 180"/>
                <a:gd name="T6" fmla="*/ 135 w 180"/>
                <a:gd name="T7" fmla="*/ 59 h 180"/>
                <a:gd name="T8" fmla="*/ 142 w 180"/>
                <a:gd name="T9" fmla="*/ 74 h 180"/>
                <a:gd name="T10" fmla="*/ 144 w 180"/>
                <a:gd name="T11" fmla="*/ 84 h 180"/>
                <a:gd name="T12" fmla="*/ 144 w 180"/>
                <a:gd name="T13" fmla="*/ 96 h 180"/>
                <a:gd name="T14" fmla="*/ 142 w 180"/>
                <a:gd name="T15" fmla="*/ 105 h 180"/>
                <a:gd name="T16" fmla="*/ 135 w 180"/>
                <a:gd name="T17" fmla="*/ 120 h 180"/>
                <a:gd name="T18" fmla="*/ 120 w 180"/>
                <a:gd name="T19" fmla="*/ 135 h 180"/>
                <a:gd name="T20" fmla="*/ 106 w 180"/>
                <a:gd name="T21" fmla="*/ 141 h 180"/>
                <a:gd name="T22" fmla="*/ 95 w 180"/>
                <a:gd name="T23" fmla="*/ 143 h 180"/>
                <a:gd name="T24" fmla="*/ 84 w 180"/>
                <a:gd name="T25" fmla="*/ 143 h 180"/>
                <a:gd name="T26" fmla="*/ 74 w 180"/>
                <a:gd name="T27" fmla="*/ 141 h 180"/>
                <a:gd name="T28" fmla="*/ 59 w 180"/>
                <a:gd name="T29" fmla="*/ 135 h 180"/>
                <a:gd name="T30" fmla="*/ 45 w 180"/>
                <a:gd name="T31" fmla="*/ 120 h 180"/>
                <a:gd name="T32" fmla="*/ 39 w 180"/>
                <a:gd name="T33" fmla="*/ 105 h 180"/>
                <a:gd name="T34" fmla="*/ 37 w 180"/>
                <a:gd name="T35" fmla="*/ 96 h 180"/>
                <a:gd name="T36" fmla="*/ 37 w 180"/>
                <a:gd name="T37" fmla="*/ 84 h 180"/>
                <a:gd name="T38" fmla="*/ 39 w 180"/>
                <a:gd name="T39" fmla="*/ 74 h 180"/>
                <a:gd name="T40" fmla="*/ 45 w 180"/>
                <a:gd name="T41" fmla="*/ 59 h 180"/>
                <a:gd name="T42" fmla="*/ 59 w 180"/>
                <a:gd name="T43" fmla="*/ 45 h 180"/>
                <a:gd name="T44" fmla="*/ 74 w 180"/>
                <a:gd name="T45" fmla="*/ 39 h 180"/>
                <a:gd name="T46" fmla="*/ 84 w 180"/>
                <a:gd name="T47" fmla="*/ 36 h 180"/>
                <a:gd name="T48" fmla="*/ 90 w 180"/>
                <a:gd name="T49" fmla="*/ 180 h 180"/>
                <a:gd name="T50" fmla="*/ 108 w 180"/>
                <a:gd name="T51" fmla="*/ 178 h 180"/>
                <a:gd name="T52" fmla="*/ 125 w 180"/>
                <a:gd name="T53" fmla="*/ 172 h 180"/>
                <a:gd name="T54" fmla="*/ 140 w 180"/>
                <a:gd name="T55" fmla="*/ 165 h 180"/>
                <a:gd name="T56" fmla="*/ 153 w 180"/>
                <a:gd name="T57" fmla="*/ 153 h 180"/>
                <a:gd name="T58" fmla="*/ 164 w 180"/>
                <a:gd name="T59" fmla="*/ 140 h 180"/>
                <a:gd name="T60" fmla="*/ 173 w 180"/>
                <a:gd name="T61" fmla="*/ 125 h 180"/>
                <a:gd name="T62" fmla="*/ 178 w 180"/>
                <a:gd name="T63" fmla="*/ 108 h 180"/>
                <a:gd name="T64" fmla="*/ 180 w 180"/>
                <a:gd name="T65" fmla="*/ 89 h 180"/>
                <a:gd name="T66" fmla="*/ 178 w 180"/>
                <a:gd name="T67" fmla="*/ 72 h 180"/>
                <a:gd name="T68" fmla="*/ 173 w 180"/>
                <a:gd name="T69" fmla="*/ 55 h 180"/>
                <a:gd name="T70" fmla="*/ 164 w 180"/>
                <a:gd name="T71" fmla="*/ 40 h 180"/>
                <a:gd name="T72" fmla="*/ 153 w 180"/>
                <a:gd name="T73" fmla="*/ 27 h 180"/>
                <a:gd name="T74" fmla="*/ 140 w 180"/>
                <a:gd name="T75" fmla="*/ 15 h 180"/>
                <a:gd name="T76" fmla="*/ 125 w 180"/>
                <a:gd name="T77" fmla="*/ 7 h 180"/>
                <a:gd name="T78" fmla="*/ 108 w 180"/>
                <a:gd name="T79" fmla="*/ 2 h 180"/>
                <a:gd name="T80" fmla="*/ 90 w 180"/>
                <a:gd name="T81" fmla="*/ 0 h 180"/>
                <a:gd name="T82" fmla="*/ 71 w 180"/>
                <a:gd name="T83" fmla="*/ 2 h 180"/>
                <a:gd name="T84" fmla="*/ 55 w 180"/>
                <a:gd name="T85" fmla="*/ 7 h 180"/>
                <a:gd name="T86" fmla="*/ 40 w 180"/>
                <a:gd name="T87" fmla="*/ 15 h 180"/>
                <a:gd name="T88" fmla="*/ 26 w 180"/>
                <a:gd name="T89" fmla="*/ 27 h 180"/>
                <a:gd name="T90" fmla="*/ 15 w 180"/>
                <a:gd name="T91" fmla="*/ 40 h 180"/>
                <a:gd name="T92" fmla="*/ 7 w 180"/>
                <a:gd name="T93" fmla="*/ 55 h 180"/>
                <a:gd name="T94" fmla="*/ 2 w 180"/>
                <a:gd name="T95" fmla="*/ 72 h 180"/>
                <a:gd name="T96" fmla="*/ 0 w 180"/>
                <a:gd name="T97" fmla="*/ 89 h 180"/>
                <a:gd name="T98" fmla="*/ 2 w 180"/>
                <a:gd name="T99" fmla="*/ 108 h 180"/>
                <a:gd name="T100" fmla="*/ 7 w 180"/>
                <a:gd name="T101" fmla="*/ 125 h 180"/>
                <a:gd name="T102" fmla="*/ 15 w 180"/>
                <a:gd name="T103" fmla="*/ 140 h 180"/>
                <a:gd name="T104" fmla="*/ 26 w 180"/>
                <a:gd name="T105" fmla="*/ 153 h 180"/>
                <a:gd name="T106" fmla="*/ 40 w 180"/>
                <a:gd name="T107" fmla="*/ 165 h 180"/>
                <a:gd name="T108" fmla="*/ 55 w 180"/>
                <a:gd name="T109" fmla="*/ 172 h 180"/>
                <a:gd name="T110" fmla="*/ 71 w 180"/>
                <a:gd name="T111" fmla="*/ 178 h 180"/>
                <a:gd name="T112" fmla="*/ 90 w 180"/>
                <a:gd name="T113"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180">
                  <a:moveTo>
                    <a:pt x="90" y="35"/>
                  </a:moveTo>
                  <a:lnTo>
                    <a:pt x="95" y="36"/>
                  </a:lnTo>
                  <a:lnTo>
                    <a:pt x="101" y="36"/>
                  </a:lnTo>
                  <a:lnTo>
                    <a:pt x="106" y="39"/>
                  </a:lnTo>
                  <a:lnTo>
                    <a:pt x="111" y="40"/>
                  </a:lnTo>
                  <a:lnTo>
                    <a:pt x="120" y="45"/>
                  </a:lnTo>
                  <a:lnTo>
                    <a:pt x="129" y="51"/>
                  </a:lnTo>
                  <a:lnTo>
                    <a:pt x="135" y="59"/>
                  </a:lnTo>
                  <a:lnTo>
                    <a:pt x="139" y="69"/>
                  </a:lnTo>
                  <a:lnTo>
                    <a:pt x="142" y="74"/>
                  </a:lnTo>
                  <a:lnTo>
                    <a:pt x="143" y="78"/>
                  </a:lnTo>
                  <a:lnTo>
                    <a:pt x="144" y="84"/>
                  </a:lnTo>
                  <a:lnTo>
                    <a:pt x="144" y="89"/>
                  </a:lnTo>
                  <a:lnTo>
                    <a:pt x="144" y="96"/>
                  </a:lnTo>
                  <a:lnTo>
                    <a:pt x="143" y="101"/>
                  </a:lnTo>
                  <a:lnTo>
                    <a:pt x="142" y="105"/>
                  </a:lnTo>
                  <a:lnTo>
                    <a:pt x="139" y="111"/>
                  </a:lnTo>
                  <a:lnTo>
                    <a:pt x="135" y="120"/>
                  </a:lnTo>
                  <a:lnTo>
                    <a:pt x="129" y="128"/>
                  </a:lnTo>
                  <a:lnTo>
                    <a:pt x="120" y="135"/>
                  </a:lnTo>
                  <a:lnTo>
                    <a:pt x="111" y="139"/>
                  </a:lnTo>
                  <a:lnTo>
                    <a:pt x="106" y="141"/>
                  </a:lnTo>
                  <a:lnTo>
                    <a:pt x="101" y="142"/>
                  </a:lnTo>
                  <a:lnTo>
                    <a:pt x="95" y="143"/>
                  </a:lnTo>
                  <a:lnTo>
                    <a:pt x="90" y="143"/>
                  </a:lnTo>
                  <a:lnTo>
                    <a:pt x="84" y="143"/>
                  </a:lnTo>
                  <a:lnTo>
                    <a:pt x="79" y="142"/>
                  </a:lnTo>
                  <a:lnTo>
                    <a:pt x="74" y="141"/>
                  </a:lnTo>
                  <a:lnTo>
                    <a:pt x="69" y="139"/>
                  </a:lnTo>
                  <a:lnTo>
                    <a:pt x="59" y="135"/>
                  </a:lnTo>
                  <a:lnTo>
                    <a:pt x="52" y="128"/>
                  </a:lnTo>
                  <a:lnTo>
                    <a:pt x="45" y="120"/>
                  </a:lnTo>
                  <a:lnTo>
                    <a:pt x="40" y="111"/>
                  </a:lnTo>
                  <a:lnTo>
                    <a:pt x="39" y="105"/>
                  </a:lnTo>
                  <a:lnTo>
                    <a:pt x="37" y="101"/>
                  </a:lnTo>
                  <a:lnTo>
                    <a:pt x="37" y="96"/>
                  </a:lnTo>
                  <a:lnTo>
                    <a:pt x="36" y="89"/>
                  </a:lnTo>
                  <a:lnTo>
                    <a:pt x="37" y="84"/>
                  </a:lnTo>
                  <a:lnTo>
                    <a:pt x="37" y="78"/>
                  </a:lnTo>
                  <a:lnTo>
                    <a:pt x="39" y="74"/>
                  </a:lnTo>
                  <a:lnTo>
                    <a:pt x="40" y="69"/>
                  </a:lnTo>
                  <a:lnTo>
                    <a:pt x="45" y="59"/>
                  </a:lnTo>
                  <a:lnTo>
                    <a:pt x="52" y="51"/>
                  </a:lnTo>
                  <a:lnTo>
                    <a:pt x="59" y="45"/>
                  </a:lnTo>
                  <a:lnTo>
                    <a:pt x="69" y="40"/>
                  </a:lnTo>
                  <a:lnTo>
                    <a:pt x="74" y="39"/>
                  </a:lnTo>
                  <a:lnTo>
                    <a:pt x="79" y="36"/>
                  </a:lnTo>
                  <a:lnTo>
                    <a:pt x="84" y="36"/>
                  </a:lnTo>
                  <a:lnTo>
                    <a:pt x="90" y="35"/>
                  </a:lnTo>
                  <a:close/>
                  <a:moveTo>
                    <a:pt x="90" y="180"/>
                  </a:moveTo>
                  <a:lnTo>
                    <a:pt x="99" y="179"/>
                  </a:lnTo>
                  <a:lnTo>
                    <a:pt x="108" y="178"/>
                  </a:lnTo>
                  <a:lnTo>
                    <a:pt x="117" y="176"/>
                  </a:lnTo>
                  <a:lnTo>
                    <a:pt x="125" y="172"/>
                  </a:lnTo>
                  <a:lnTo>
                    <a:pt x="133" y="169"/>
                  </a:lnTo>
                  <a:lnTo>
                    <a:pt x="140" y="165"/>
                  </a:lnTo>
                  <a:lnTo>
                    <a:pt x="147" y="159"/>
                  </a:lnTo>
                  <a:lnTo>
                    <a:pt x="153" y="153"/>
                  </a:lnTo>
                  <a:lnTo>
                    <a:pt x="160" y="147"/>
                  </a:lnTo>
                  <a:lnTo>
                    <a:pt x="164" y="140"/>
                  </a:lnTo>
                  <a:lnTo>
                    <a:pt x="170" y="132"/>
                  </a:lnTo>
                  <a:lnTo>
                    <a:pt x="173" y="125"/>
                  </a:lnTo>
                  <a:lnTo>
                    <a:pt x="176" y="116"/>
                  </a:lnTo>
                  <a:lnTo>
                    <a:pt x="178" y="108"/>
                  </a:lnTo>
                  <a:lnTo>
                    <a:pt x="179" y="99"/>
                  </a:lnTo>
                  <a:lnTo>
                    <a:pt x="180" y="89"/>
                  </a:lnTo>
                  <a:lnTo>
                    <a:pt x="179" y="81"/>
                  </a:lnTo>
                  <a:lnTo>
                    <a:pt x="178" y="72"/>
                  </a:lnTo>
                  <a:lnTo>
                    <a:pt x="176" y="63"/>
                  </a:lnTo>
                  <a:lnTo>
                    <a:pt x="173" y="55"/>
                  </a:lnTo>
                  <a:lnTo>
                    <a:pt x="170" y="47"/>
                  </a:lnTo>
                  <a:lnTo>
                    <a:pt x="164" y="40"/>
                  </a:lnTo>
                  <a:lnTo>
                    <a:pt x="160" y="32"/>
                  </a:lnTo>
                  <a:lnTo>
                    <a:pt x="153" y="27"/>
                  </a:lnTo>
                  <a:lnTo>
                    <a:pt x="147" y="20"/>
                  </a:lnTo>
                  <a:lnTo>
                    <a:pt x="140" y="15"/>
                  </a:lnTo>
                  <a:lnTo>
                    <a:pt x="133" y="10"/>
                  </a:lnTo>
                  <a:lnTo>
                    <a:pt x="125" y="7"/>
                  </a:lnTo>
                  <a:lnTo>
                    <a:pt x="117" y="4"/>
                  </a:lnTo>
                  <a:lnTo>
                    <a:pt x="108" y="2"/>
                  </a:lnTo>
                  <a:lnTo>
                    <a:pt x="99" y="1"/>
                  </a:lnTo>
                  <a:lnTo>
                    <a:pt x="90" y="0"/>
                  </a:lnTo>
                  <a:lnTo>
                    <a:pt x="81" y="1"/>
                  </a:lnTo>
                  <a:lnTo>
                    <a:pt x="71" y="2"/>
                  </a:lnTo>
                  <a:lnTo>
                    <a:pt x="64" y="4"/>
                  </a:lnTo>
                  <a:lnTo>
                    <a:pt x="55" y="7"/>
                  </a:lnTo>
                  <a:lnTo>
                    <a:pt x="48" y="10"/>
                  </a:lnTo>
                  <a:lnTo>
                    <a:pt x="40" y="15"/>
                  </a:lnTo>
                  <a:lnTo>
                    <a:pt x="32" y="20"/>
                  </a:lnTo>
                  <a:lnTo>
                    <a:pt x="26" y="27"/>
                  </a:lnTo>
                  <a:lnTo>
                    <a:pt x="21" y="32"/>
                  </a:lnTo>
                  <a:lnTo>
                    <a:pt x="15" y="40"/>
                  </a:lnTo>
                  <a:lnTo>
                    <a:pt x="11" y="47"/>
                  </a:lnTo>
                  <a:lnTo>
                    <a:pt x="7" y="55"/>
                  </a:lnTo>
                  <a:lnTo>
                    <a:pt x="4" y="63"/>
                  </a:lnTo>
                  <a:lnTo>
                    <a:pt x="2" y="72"/>
                  </a:lnTo>
                  <a:lnTo>
                    <a:pt x="0" y="81"/>
                  </a:lnTo>
                  <a:lnTo>
                    <a:pt x="0" y="89"/>
                  </a:lnTo>
                  <a:lnTo>
                    <a:pt x="0" y="99"/>
                  </a:lnTo>
                  <a:lnTo>
                    <a:pt x="2" y="108"/>
                  </a:lnTo>
                  <a:lnTo>
                    <a:pt x="4" y="116"/>
                  </a:lnTo>
                  <a:lnTo>
                    <a:pt x="7" y="125"/>
                  </a:lnTo>
                  <a:lnTo>
                    <a:pt x="11" y="132"/>
                  </a:lnTo>
                  <a:lnTo>
                    <a:pt x="15" y="140"/>
                  </a:lnTo>
                  <a:lnTo>
                    <a:pt x="21" y="147"/>
                  </a:lnTo>
                  <a:lnTo>
                    <a:pt x="26" y="153"/>
                  </a:lnTo>
                  <a:lnTo>
                    <a:pt x="32" y="159"/>
                  </a:lnTo>
                  <a:lnTo>
                    <a:pt x="40" y="165"/>
                  </a:lnTo>
                  <a:lnTo>
                    <a:pt x="48" y="169"/>
                  </a:lnTo>
                  <a:lnTo>
                    <a:pt x="55" y="172"/>
                  </a:lnTo>
                  <a:lnTo>
                    <a:pt x="64" y="176"/>
                  </a:lnTo>
                  <a:lnTo>
                    <a:pt x="71" y="178"/>
                  </a:lnTo>
                  <a:lnTo>
                    <a:pt x="81" y="179"/>
                  </a:lnTo>
                  <a:lnTo>
                    <a:pt x="90"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Freeform 40"/>
            <p:cNvSpPr>
              <a:spLocks noEditPoints="1"/>
            </p:cNvSpPr>
            <p:nvPr/>
          </p:nvSpPr>
          <p:spPr bwMode="auto">
            <a:xfrm>
              <a:off x="7557294" y="3646884"/>
              <a:ext cx="71438" cy="71438"/>
            </a:xfrm>
            <a:custGeom>
              <a:avLst/>
              <a:gdLst>
                <a:gd name="T0" fmla="*/ 84 w 180"/>
                <a:gd name="T1" fmla="*/ 144 h 179"/>
                <a:gd name="T2" fmla="*/ 74 w 180"/>
                <a:gd name="T3" fmla="*/ 141 h 179"/>
                <a:gd name="T4" fmla="*/ 60 w 180"/>
                <a:gd name="T5" fmla="*/ 135 h 179"/>
                <a:gd name="T6" fmla="*/ 45 w 180"/>
                <a:gd name="T7" fmla="*/ 120 h 179"/>
                <a:gd name="T8" fmla="*/ 39 w 180"/>
                <a:gd name="T9" fmla="*/ 106 h 179"/>
                <a:gd name="T10" fmla="*/ 36 w 180"/>
                <a:gd name="T11" fmla="*/ 95 h 179"/>
                <a:gd name="T12" fmla="*/ 36 w 180"/>
                <a:gd name="T13" fmla="*/ 84 h 179"/>
                <a:gd name="T14" fmla="*/ 39 w 180"/>
                <a:gd name="T15" fmla="*/ 73 h 179"/>
                <a:gd name="T16" fmla="*/ 45 w 180"/>
                <a:gd name="T17" fmla="*/ 59 h 179"/>
                <a:gd name="T18" fmla="*/ 60 w 180"/>
                <a:gd name="T19" fmla="*/ 45 h 179"/>
                <a:gd name="T20" fmla="*/ 74 w 180"/>
                <a:gd name="T21" fmla="*/ 38 h 179"/>
                <a:gd name="T22" fmla="*/ 84 w 180"/>
                <a:gd name="T23" fmla="*/ 36 h 179"/>
                <a:gd name="T24" fmla="*/ 96 w 180"/>
                <a:gd name="T25" fmla="*/ 36 h 179"/>
                <a:gd name="T26" fmla="*/ 106 w 180"/>
                <a:gd name="T27" fmla="*/ 38 h 179"/>
                <a:gd name="T28" fmla="*/ 121 w 180"/>
                <a:gd name="T29" fmla="*/ 45 h 179"/>
                <a:gd name="T30" fmla="*/ 135 w 180"/>
                <a:gd name="T31" fmla="*/ 59 h 179"/>
                <a:gd name="T32" fmla="*/ 141 w 180"/>
                <a:gd name="T33" fmla="*/ 73 h 179"/>
                <a:gd name="T34" fmla="*/ 143 w 180"/>
                <a:gd name="T35" fmla="*/ 84 h 179"/>
                <a:gd name="T36" fmla="*/ 143 w 180"/>
                <a:gd name="T37" fmla="*/ 95 h 179"/>
                <a:gd name="T38" fmla="*/ 141 w 180"/>
                <a:gd name="T39" fmla="*/ 106 h 179"/>
                <a:gd name="T40" fmla="*/ 135 w 180"/>
                <a:gd name="T41" fmla="*/ 120 h 179"/>
                <a:gd name="T42" fmla="*/ 121 w 180"/>
                <a:gd name="T43" fmla="*/ 135 h 179"/>
                <a:gd name="T44" fmla="*/ 106 w 180"/>
                <a:gd name="T45" fmla="*/ 141 h 179"/>
                <a:gd name="T46" fmla="*/ 96 w 180"/>
                <a:gd name="T47" fmla="*/ 144 h 179"/>
                <a:gd name="T48" fmla="*/ 90 w 180"/>
                <a:gd name="T49" fmla="*/ 0 h 179"/>
                <a:gd name="T50" fmla="*/ 72 w 180"/>
                <a:gd name="T51" fmla="*/ 1 h 179"/>
                <a:gd name="T52" fmla="*/ 55 w 180"/>
                <a:gd name="T53" fmla="*/ 6 h 179"/>
                <a:gd name="T54" fmla="*/ 40 w 180"/>
                <a:gd name="T55" fmla="*/ 15 h 179"/>
                <a:gd name="T56" fmla="*/ 27 w 180"/>
                <a:gd name="T57" fmla="*/ 26 h 179"/>
                <a:gd name="T58" fmla="*/ 15 w 180"/>
                <a:gd name="T59" fmla="*/ 40 h 179"/>
                <a:gd name="T60" fmla="*/ 7 w 180"/>
                <a:gd name="T61" fmla="*/ 55 h 179"/>
                <a:gd name="T62" fmla="*/ 2 w 180"/>
                <a:gd name="T63" fmla="*/ 71 h 179"/>
                <a:gd name="T64" fmla="*/ 0 w 180"/>
                <a:gd name="T65" fmla="*/ 90 h 179"/>
                <a:gd name="T66" fmla="*/ 2 w 180"/>
                <a:gd name="T67" fmla="*/ 108 h 179"/>
                <a:gd name="T68" fmla="*/ 7 w 180"/>
                <a:gd name="T69" fmla="*/ 125 h 179"/>
                <a:gd name="T70" fmla="*/ 15 w 180"/>
                <a:gd name="T71" fmla="*/ 140 h 179"/>
                <a:gd name="T72" fmla="*/ 27 w 180"/>
                <a:gd name="T73" fmla="*/ 153 h 179"/>
                <a:gd name="T74" fmla="*/ 40 w 180"/>
                <a:gd name="T75" fmla="*/ 164 h 179"/>
                <a:gd name="T76" fmla="*/ 55 w 180"/>
                <a:gd name="T77" fmla="*/ 173 h 179"/>
                <a:gd name="T78" fmla="*/ 72 w 180"/>
                <a:gd name="T79" fmla="*/ 178 h 179"/>
                <a:gd name="T80" fmla="*/ 90 w 180"/>
                <a:gd name="T81" fmla="*/ 179 h 179"/>
                <a:gd name="T82" fmla="*/ 108 w 180"/>
                <a:gd name="T83" fmla="*/ 178 h 179"/>
                <a:gd name="T84" fmla="*/ 125 w 180"/>
                <a:gd name="T85" fmla="*/ 173 h 179"/>
                <a:gd name="T86" fmla="*/ 140 w 180"/>
                <a:gd name="T87" fmla="*/ 164 h 179"/>
                <a:gd name="T88" fmla="*/ 153 w 180"/>
                <a:gd name="T89" fmla="*/ 153 h 179"/>
                <a:gd name="T90" fmla="*/ 165 w 180"/>
                <a:gd name="T91" fmla="*/ 140 h 179"/>
                <a:gd name="T92" fmla="*/ 173 w 180"/>
                <a:gd name="T93" fmla="*/ 125 h 179"/>
                <a:gd name="T94" fmla="*/ 178 w 180"/>
                <a:gd name="T95" fmla="*/ 108 h 179"/>
                <a:gd name="T96" fmla="*/ 180 w 180"/>
                <a:gd name="T97" fmla="*/ 90 h 179"/>
                <a:gd name="T98" fmla="*/ 178 w 180"/>
                <a:gd name="T99" fmla="*/ 71 h 179"/>
                <a:gd name="T100" fmla="*/ 173 w 180"/>
                <a:gd name="T101" fmla="*/ 55 h 179"/>
                <a:gd name="T102" fmla="*/ 165 w 180"/>
                <a:gd name="T103" fmla="*/ 40 h 179"/>
                <a:gd name="T104" fmla="*/ 153 w 180"/>
                <a:gd name="T105" fmla="*/ 26 h 179"/>
                <a:gd name="T106" fmla="*/ 140 w 180"/>
                <a:gd name="T107" fmla="*/ 15 h 179"/>
                <a:gd name="T108" fmla="*/ 125 w 180"/>
                <a:gd name="T109" fmla="*/ 6 h 179"/>
                <a:gd name="T110" fmla="*/ 108 w 180"/>
                <a:gd name="T111" fmla="*/ 1 h 179"/>
                <a:gd name="T112" fmla="*/ 90 w 180"/>
                <a:gd name="T113"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179">
                  <a:moveTo>
                    <a:pt x="90" y="144"/>
                  </a:moveTo>
                  <a:lnTo>
                    <a:pt x="84" y="144"/>
                  </a:lnTo>
                  <a:lnTo>
                    <a:pt x="79" y="143"/>
                  </a:lnTo>
                  <a:lnTo>
                    <a:pt x="74" y="141"/>
                  </a:lnTo>
                  <a:lnTo>
                    <a:pt x="69" y="139"/>
                  </a:lnTo>
                  <a:lnTo>
                    <a:pt x="60" y="135"/>
                  </a:lnTo>
                  <a:lnTo>
                    <a:pt x="52" y="127"/>
                  </a:lnTo>
                  <a:lnTo>
                    <a:pt x="45" y="120"/>
                  </a:lnTo>
                  <a:lnTo>
                    <a:pt x="40" y="111"/>
                  </a:lnTo>
                  <a:lnTo>
                    <a:pt x="39" y="106"/>
                  </a:lnTo>
                  <a:lnTo>
                    <a:pt x="38" y="100"/>
                  </a:lnTo>
                  <a:lnTo>
                    <a:pt x="36" y="95"/>
                  </a:lnTo>
                  <a:lnTo>
                    <a:pt x="36" y="90"/>
                  </a:lnTo>
                  <a:lnTo>
                    <a:pt x="36" y="84"/>
                  </a:lnTo>
                  <a:lnTo>
                    <a:pt x="38" y="79"/>
                  </a:lnTo>
                  <a:lnTo>
                    <a:pt x="39" y="73"/>
                  </a:lnTo>
                  <a:lnTo>
                    <a:pt x="41" y="69"/>
                  </a:lnTo>
                  <a:lnTo>
                    <a:pt x="45" y="59"/>
                  </a:lnTo>
                  <a:lnTo>
                    <a:pt x="52" y="52"/>
                  </a:lnTo>
                  <a:lnTo>
                    <a:pt x="60" y="45"/>
                  </a:lnTo>
                  <a:lnTo>
                    <a:pt x="69" y="40"/>
                  </a:lnTo>
                  <a:lnTo>
                    <a:pt x="74" y="38"/>
                  </a:lnTo>
                  <a:lnTo>
                    <a:pt x="79" y="37"/>
                  </a:lnTo>
                  <a:lnTo>
                    <a:pt x="84" y="36"/>
                  </a:lnTo>
                  <a:lnTo>
                    <a:pt x="90" y="36"/>
                  </a:lnTo>
                  <a:lnTo>
                    <a:pt x="96" y="36"/>
                  </a:lnTo>
                  <a:lnTo>
                    <a:pt x="101" y="37"/>
                  </a:lnTo>
                  <a:lnTo>
                    <a:pt x="106" y="38"/>
                  </a:lnTo>
                  <a:lnTo>
                    <a:pt x="111" y="40"/>
                  </a:lnTo>
                  <a:lnTo>
                    <a:pt x="121" y="45"/>
                  </a:lnTo>
                  <a:lnTo>
                    <a:pt x="128" y="52"/>
                  </a:lnTo>
                  <a:lnTo>
                    <a:pt x="135" y="59"/>
                  </a:lnTo>
                  <a:lnTo>
                    <a:pt x="140" y="69"/>
                  </a:lnTo>
                  <a:lnTo>
                    <a:pt x="141" y="73"/>
                  </a:lnTo>
                  <a:lnTo>
                    <a:pt x="143" y="79"/>
                  </a:lnTo>
                  <a:lnTo>
                    <a:pt x="143" y="84"/>
                  </a:lnTo>
                  <a:lnTo>
                    <a:pt x="144" y="90"/>
                  </a:lnTo>
                  <a:lnTo>
                    <a:pt x="143" y="95"/>
                  </a:lnTo>
                  <a:lnTo>
                    <a:pt x="143" y="100"/>
                  </a:lnTo>
                  <a:lnTo>
                    <a:pt x="141" y="106"/>
                  </a:lnTo>
                  <a:lnTo>
                    <a:pt x="140" y="111"/>
                  </a:lnTo>
                  <a:lnTo>
                    <a:pt x="135" y="120"/>
                  </a:lnTo>
                  <a:lnTo>
                    <a:pt x="128" y="127"/>
                  </a:lnTo>
                  <a:lnTo>
                    <a:pt x="121" y="135"/>
                  </a:lnTo>
                  <a:lnTo>
                    <a:pt x="111" y="139"/>
                  </a:lnTo>
                  <a:lnTo>
                    <a:pt x="106" y="141"/>
                  </a:lnTo>
                  <a:lnTo>
                    <a:pt x="101" y="143"/>
                  </a:lnTo>
                  <a:lnTo>
                    <a:pt x="96" y="144"/>
                  </a:lnTo>
                  <a:lnTo>
                    <a:pt x="90" y="144"/>
                  </a:lnTo>
                  <a:close/>
                  <a:moveTo>
                    <a:pt x="90" y="0"/>
                  </a:moveTo>
                  <a:lnTo>
                    <a:pt x="81" y="0"/>
                  </a:lnTo>
                  <a:lnTo>
                    <a:pt x="72" y="1"/>
                  </a:lnTo>
                  <a:lnTo>
                    <a:pt x="63" y="4"/>
                  </a:lnTo>
                  <a:lnTo>
                    <a:pt x="55" y="6"/>
                  </a:lnTo>
                  <a:lnTo>
                    <a:pt x="47" y="11"/>
                  </a:lnTo>
                  <a:lnTo>
                    <a:pt x="40" y="15"/>
                  </a:lnTo>
                  <a:lnTo>
                    <a:pt x="33" y="21"/>
                  </a:lnTo>
                  <a:lnTo>
                    <a:pt x="27" y="26"/>
                  </a:lnTo>
                  <a:lnTo>
                    <a:pt x="20" y="32"/>
                  </a:lnTo>
                  <a:lnTo>
                    <a:pt x="15" y="40"/>
                  </a:lnTo>
                  <a:lnTo>
                    <a:pt x="11" y="46"/>
                  </a:lnTo>
                  <a:lnTo>
                    <a:pt x="7" y="55"/>
                  </a:lnTo>
                  <a:lnTo>
                    <a:pt x="4" y="63"/>
                  </a:lnTo>
                  <a:lnTo>
                    <a:pt x="2" y="71"/>
                  </a:lnTo>
                  <a:lnTo>
                    <a:pt x="1" y="81"/>
                  </a:lnTo>
                  <a:lnTo>
                    <a:pt x="0" y="90"/>
                  </a:lnTo>
                  <a:lnTo>
                    <a:pt x="1" y="99"/>
                  </a:lnTo>
                  <a:lnTo>
                    <a:pt x="2" y="108"/>
                  </a:lnTo>
                  <a:lnTo>
                    <a:pt x="4" y="117"/>
                  </a:lnTo>
                  <a:lnTo>
                    <a:pt x="7" y="125"/>
                  </a:lnTo>
                  <a:lnTo>
                    <a:pt x="11" y="133"/>
                  </a:lnTo>
                  <a:lnTo>
                    <a:pt x="15" y="140"/>
                  </a:lnTo>
                  <a:lnTo>
                    <a:pt x="20" y="147"/>
                  </a:lnTo>
                  <a:lnTo>
                    <a:pt x="27" y="153"/>
                  </a:lnTo>
                  <a:lnTo>
                    <a:pt x="33" y="159"/>
                  </a:lnTo>
                  <a:lnTo>
                    <a:pt x="40" y="164"/>
                  </a:lnTo>
                  <a:lnTo>
                    <a:pt x="47" y="168"/>
                  </a:lnTo>
                  <a:lnTo>
                    <a:pt x="55" y="173"/>
                  </a:lnTo>
                  <a:lnTo>
                    <a:pt x="63" y="176"/>
                  </a:lnTo>
                  <a:lnTo>
                    <a:pt x="72" y="178"/>
                  </a:lnTo>
                  <a:lnTo>
                    <a:pt x="81" y="179"/>
                  </a:lnTo>
                  <a:lnTo>
                    <a:pt x="90" y="179"/>
                  </a:lnTo>
                  <a:lnTo>
                    <a:pt x="99" y="179"/>
                  </a:lnTo>
                  <a:lnTo>
                    <a:pt x="108" y="178"/>
                  </a:lnTo>
                  <a:lnTo>
                    <a:pt x="116" y="176"/>
                  </a:lnTo>
                  <a:lnTo>
                    <a:pt x="125" y="173"/>
                  </a:lnTo>
                  <a:lnTo>
                    <a:pt x="133" y="168"/>
                  </a:lnTo>
                  <a:lnTo>
                    <a:pt x="140" y="164"/>
                  </a:lnTo>
                  <a:lnTo>
                    <a:pt x="148" y="159"/>
                  </a:lnTo>
                  <a:lnTo>
                    <a:pt x="153" y="153"/>
                  </a:lnTo>
                  <a:lnTo>
                    <a:pt x="160" y="147"/>
                  </a:lnTo>
                  <a:lnTo>
                    <a:pt x="165" y="140"/>
                  </a:lnTo>
                  <a:lnTo>
                    <a:pt x="169" y="133"/>
                  </a:lnTo>
                  <a:lnTo>
                    <a:pt x="173" y="125"/>
                  </a:lnTo>
                  <a:lnTo>
                    <a:pt x="176" y="117"/>
                  </a:lnTo>
                  <a:lnTo>
                    <a:pt x="178" y="108"/>
                  </a:lnTo>
                  <a:lnTo>
                    <a:pt x="179" y="99"/>
                  </a:lnTo>
                  <a:lnTo>
                    <a:pt x="180" y="90"/>
                  </a:lnTo>
                  <a:lnTo>
                    <a:pt x="179" y="81"/>
                  </a:lnTo>
                  <a:lnTo>
                    <a:pt x="178" y="71"/>
                  </a:lnTo>
                  <a:lnTo>
                    <a:pt x="176" y="63"/>
                  </a:lnTo>
                  <a:lnTo>
                    <a:pt x="173" y="55"/>
                  </a:lnTo>
                  <a:lnTo>
                    <a:pt x="169" y="46"/>
                  </a:lnTo>
                  <a:lnTo>
                    <a:pt x="165" y="40"/>
                  </a:lnTo>
                  <a:lnTo>
                    <a:pt x="160" y="32"/>
                  </a:lnTo>
                  <a:lnTo>
                    <a:pt x="153" y="26"/>
                  </a:lnTo>
                  <a:lnTo>
                    <a:pt x="148" y="21"/>
                  </a:lnTo>
                  <a:lnTo>
                    <a:pt x="140" y="15"/>
                  </a:lnTo>
                  <a:lnTo>
                    <a:pt x="133" y="11"/>
                  </a:lnTo>
                  <a:lnTo>
                    <a:pt x="125" y="6"/>
                  </a:lnTo>
                  <a:lnTo>
                    <a:pt x="116" y="4"/>
                  </a:lnTo>
                  <a:lnTo>
                    <a:pt x="108" y="1"/>
                  </a:lnTo>
                  <a:lnTo>
                    <a:pt x="99" y="0"/>
                  </a:lnTo>
                  <a:lnTo>
                    <a:pt x="9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Freeform 41"/>
            <p:cNvSpPr>
              <a:spLocks noEditPoints="1"/>
            </p:cNvSpPr>
            <p:nvPr/>
          </p:nvSpPr>
          <p:spPr bwMode="auto">
            <a:xfrm>
              <a:off x="7285831" y="3861197"/>
              <a:ext cx="57150" cy="57150"/>
            </a:xfrm>
            <a:custGeom>
              <a:avLst/>
              <a:gdLst>
                <a:gd name="T0" fmla="*/ 79 w 144"/>
                <a:gd name="T1" fmla="*/ 37 h 144"/>
                <a:gd name="T2" fmla="*/ 92 w 144"/>
                <a:gd name="T3" fmla="*/ 42 h 144"/>
                <a:gd name="T4" fmla="*/ 102 w 144"/>
                <a:gd name="T5" fmla="*/ 52 h 144"/>
                <a:gd name="T6" fmla="*/ 107 w 144"/>
                <a:gd name="T7" fmla="*/ 65 h 144"/>
                <a:gd name="T8" fmla="*/ 107 w 144"/>
                <a:gd name="T9" fmla="*/ 79 h 144"/>
                <a:gd name="T10" fmla="*/ 102 w 144"/>
                <a:gd name="T11" fmla="*/ 92 h 144"/>
                <a:gd name="T12" fmla="*/ 92 w 144"/>
                <a:gd name="T13" fmla="*/ 102 h 144"/>
                <a:gd name="T14" fmla="*/ 79 w 144"/>
                <a:gd name="T15" fmla="*/ 107 h 144"/>
                <a:gd name="T16" fmla="*/ 65 w 144"/>
                <a:gd name="T17" fmla="*/ 107 h 144"/>
                <a:gd name="T18" fmla="*/ 52 w 144"/>
                <a:gd name="T19" fmla="*/ 102 h 144"/>
                <a:gd name="T20" fmla="*/ 42 w 144"/>
                <a:gd name="T21" fmla="*/ 92 h 144"/>
                <a:gd name="T22" fmla="*/ 37 w 144"/>
                <a:gd name="T23" fmla="*/ 79 h 144"/>
                <a:gd name="T24" fmla="*/ 37 w 144"/>
                <a:gd name="T25" fmla="*/ 65 h 144"/>
                <a:gd name="T26" fmla="*/ 42 w 144"/>
                <a:gd name="T27" fmla="*/ 52 h 144"/>
                <a:gd name="T28" fmla="*/ 52 w 144"/>
                <a:gd name="T29" fmla="*/ 42 h 144"/>
                <a:gd name="T30" fmla="*/ 65 w 144"/>
                <a:gd name="T31" fmla="*/ 37 h 144"/>
                <a:gd name="T32" fmla="*/ 72 w 144"/>
                <a:gd name="T33" fmla="*/ 36 h 144"/>
                <a:gd name="T34" fmla="*/ 0 w 144"/>
                <a:gd name="T35" fmla="*/ 79 h 144"/>
                <a:gd name="T36" fmla="*/ 3 w 144"/>
                <a:gd name="T37" fmla="*/ 93 h 144"/>
                <a:gd name="T38" fmla="*/ 9 w 144"/>
                <a:gd name="T39" fmla="*/ 106 h 144"/>
                <a:gd name="T40" fmla="*/ 16 w 144"/>
                <a:gd name="T41" fmla="*/ 118 h 144"/>
                <a:gd name="T42" fmla="*/ 26 w 144"/>
                <a:gd name="T43" fmla="*/ 127 h 144"/>
                <a:gd name="T44" fmla="*/ 38 w 144"/>
                <a:gd name="T45" fmla="*/ 135 h 144"/>
                <a:gd name="T46" fmla="*/ 51 w 144"/>
                <a:gd name="T47" fmla="*/ 140 h 144"/>
                <a:gd name="T48" fmla="*/ 65 w 144"/>
                <a:gd name="T49" fmla="*/ 144 h 144"/>
                <a:gd name="T50" fmla="*/ 79 w 144"/>
                <a:gd name="T51" fmla="*/ 144 h 144"/>
                <a:gd name="T52" fmla="*/ 93 w 144"/>
                <a:gd name="T53" fmla="*/ 140 h 144"/>
                <a:gd name="T54" fmla="*/ 106 w 144"/>
                <a:gd name="T55" fmla="*/ 135 h 144"/>
                <a:gd name="T56" fmla="*/ 118 w 144"/>
                <a:gd name="T57" fmla="*/ 127 h 144"/>
                <a:gd name="T58" fmla="*/ 128 w 144"/>
                <a:gd name="T59" fmla="*/ 118 h 144"/>
                <a:gd name="T60" fmla="*/ 135 w 144"/>
                <a:gd name="T61" fmla="*/ 106 h 144"/>
                <a:gd name="T62" fmla="*/ 140 w 144"/>
                <a:gd name="T63" fmla="*/ 93 h 144"/>
                <a:gd name="T64" fmla="*/ 144 w 144"/>
                <a:gd name="T65" fmla="*/ 79 h 144"/>
                <a:gd name="T66" fmla="*/ 144 w 144"/>
                <a:gd name="T67" fmla="*/ 65 h 144"/>
                <a:gd name="T68" fmla="*/ 140 w 144"/>
                <a:gd name="T69" fmla="*/ 51 h 144"/>
                <a:gd name="T70" fmla="*/ 135 w 144"/>
                <a:gd name="T71" fmla="*/ 38 h 144"/>
                <a:gd name="T72" fmla="*/ 128 w 144"/>
                <a:gd name="T73" fmla="*/ 26 h 144"/>
                <a:gd name="T74" fmla="*/ 118 w 144"/>
                <a:gd name="T75" fmla="*/ 16 h 144"/>
                <a:gd name="T76" fmla="*/ 106 w 144"/>
                <a:gd name="T77" fmla="*/ 9 h 144"/>
                <a:gd name="T78" fmla="*/ 93 w 144"/>
                <a:gd name="T79" fmla="*/ 3 h 144"/>
                <a:gd name="T80" fmla="*/ 79 w 144"/>
                <a:gd name="T81" fmla="*/ 0 h 144"/>
                <a:gd name="T82" fmla="*/ 65 w 144"/>
                <a:gd name="T83" fmla="*/ 0 h 144"/>
                <a:gd name="T84" fmla="*/ 51 w 144"/>
                <a:gd name="T85" fmla="*/ 3 h 144"/>
                <a:gd name="T86" fmla="*/ 38 w 144"/>
                <a:gd name="T87" fmla="*/ 9 h 144"/>
                <a:gd name="T88" fmla="*/ 26 w 144"/>
                <a:gd name="T89" fmla="*/ 16 h 144"/>
                <a:gd name="T90" fmla="*/ 16 w 144"/>
                <a:gd name="T91" fmla="*/ 26 h 144"/>
                <a:gd name="T92" fmla="*/ 9 w 144"/>
                <a:gd name="T93" fmla="*/ 38 h 144"/>
                <a:gd name="T94" fmla="*/ 3 w 144"/>
                <a:gd name="T95" fmla="*/ 51 h 144"/>
                <a:gd name="T96" fmla="*/ 0 w 144"/>
                <a:gd name="T97" fmla="*/ 6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144">
                  <a:moveTo>
                    <a:pt x="72" y="36"/>
                  </a:moveTo>
                  <a:lnTo>
                    <a:pt x="79" y="37"/>
                  </a:lnTo>
                  <a:lnTo>
                    <a:pt x="86" y="39"/>
                  </a:lnTo>
                  <a:lnTo>
                    <a:pt x="92" y="42"/>
                  </a:lnTo>
                  <a:lnTo>
                    <a:pt x="97" y="46"/>
                  </a:lnTo>
                  <a:lnTo>
                    <a:pt x="102" y="52"/>
                  </a:lnTo>
                  <a:lnTo>
                    <a:pt x="105" y="57"/>
                  </a:lnTo>
                  <a:lnTo>
                    <a:pt x="107" y="65"/>
                  </a:lnTo>
                  <a:lnTo>
                    <a:pt x="108" y="71"/>
                  </a:lnTo>
                  <a:lnTo>
                    <a:pt x="107" y="79"/>
                  </a:lnTo>
                  <a:lnTo>
                    <a:pt x="105" y="85"/>
                  </a:lnTo>
                  <a:lnTo>
                    <a:pt x="102" y="92"/>
                  </a:lnTo>
                  <a:lnTo>
                    <a:pt x="97" y="97"/>
                  </a:lnTo>
                  <a:lnTo>
                    <a:pt x="92" y="102"/>
                  </a:lnTo>
                  <a:lnTo>
                    <a:pt x="86" y="105"/>
                  </a:lnTo>
                  <a:lnTo>
                    <a:pt x="79" y="107"/>
                  </a:lnTo>
                  <a:lnTo>
                    <a:pt x="72" y="108"/>
                  </a:lnTo>
                  <a:lnTo>
                    <a:pt x="65" y="107"/>
                  </a:lnTo>
                  <a:lnTo>
                    <a:pt x="58" y="105"/>
                  </a:lnTo>
                  <a:lnTo>
                    <a:pt x="52" y="102"/>
                  </a:lnTo>
                  <a:lnTo>
                    <a:pt x="47" y="97"/>
                  </a:lnTo>
                  <a:lnTo>
                    <a:pt x="42" y="92"/>
                  </a:lnTo>
                  <a:lnTo>
                    <a:pt x="39" y="85"/>
                  </a:lnTo>
                  <a:lnTo>
                    <a:pt x="37" y="79"/>
                  </a:lnTo>
                  <a:lnTo>
                    <a:pt x="36" y="71"/>
                  </a:lnTo>
                  <a:lnTo>
                    <a:pt x="37" y="65"/>
                  </a:lnTo>
                  <a:lnTo>
                    <a:pt x="39" y="57"/>
                  </a:lnTo>
                  <a:lnTo>
                    <a:pt x="42" y="52"/>
                  </a:lnTo>
                  <a:lnTo>
                    <a:pt x="47" y="46"/>
                  </a:lnTo>
                  <a:lnTo>
                    <a:pt x="52" y="42"/>
                  </a:lnTo>
                  <a:lnTo>
                    <a:pt x="58" y="39"/>
                  </a:lnTo>
                  <a:lnTo>
                    <a:pt x="65" y="37"/>
                  </a:lnTo>
                  <a:lnTo>
                    <a:pt x="72" y="36"/>
                  </a:lnTo>
                  <a:lnTo>
                    <a:pt x="72" y="36"/>
                  </a:lnTo>
                  <a:close/>
                  <a:moveTo>
                    <a:pt x="0" y="71"/>
                  </a:moveTo>
                  <a:lnTo>
                    <a:pt x="0" y="79"/>
                  </a:lnTo>
                  <a:lnTo>
                    <a:pt x="1" y="86"/>
                  </a:lnTo>
                  <a:lnTo>
                    <a:pt x="3" y="93"/>
                  </a:lnTo>
                  <a:lnTo>
                    <a:pt x="5" y="99"/>
                  </a:lnTo>
                  <a:lnTo>
                    <a:pt x="9" y="106"/>
                  </a:lnTo>
                  <a:lnTo>
                    <a:pt x="12" y="112"/>
                  </a:lnTo>
                  <a:lnTo>
                    <a:pt x="16" y="118"/>
                  </a:lnTo>
                  <a:lnTo>
                    <a:pt x="21" y="123"/>
                  </a:lnTo>
                  <a:lnTo>
                    <a:pt x="26" y="127"/>
                  </a:lnTo>
                  <a:lnTo>
                    <a:pt x="31" y="132"/>
                  </a:lnTo>
                  <a:lnTo>
                    <a:pt x="38" y="135"/>
                  </a:lnTo>
                  <a:lnTo>
                    <a:pt x="44" y="138"/>
                  </a:lnTo>
                  <a:lnTo>
                    <a:pt x="51" y="140"/>
                  </a:lnTo>
                  <a:lnTo>
                    <a:pt x="57" y="143"/>
                  </a:lnTo>
                  <a:lnTo>
                    <a:pt x="65" y="144"/>
                  </a:lnTo>
                  <a:lnTo>
                    <a:pt x="72" y="144"/>
                  </a:lnTo>
                  <a:lnTo>
                    <a:pt x="79" y="144"/>
                  </a:lnTo>
                  <a:lnTo>
                    <a:pt x="86" y="143"/>
                  </a:lnTo>
                  <a:lnTo>
                    <a:pt x="93" y="140"/>
                  </a:lnTo>
                  <a:lnTo>
                    <a:pt x="101" y="138"/>
                  </a:lnTo>
                  <a:lnTo>
                    <a:pt x="106" y="135"/>
                  </a:lnTo>
                  <a:lnTo>
                    <a:pt x="112" y="132"/>
                  </a:lnTo>
                  <a:lnTo>
                    <a:pt x="118" y="127"/>
                  </a:lnTo>
                  <a:lnTo>
                    <a:pt x="123" y="123"/>
                  </a:lnTo>
                  <a:lnTo>
                    <a:pt x="128" y="118"/>
                  </a:lnTo>
                  <a:lnTo>
                    <a:pt x="132" y="112"/>
                  </a:lnTo>
                  <a:lnTo>
                    <a:pt x="135" y="106"/>
                  </a:lnTo>
                  <a:lnTo>
                    <a:pt x="138" y="99"/>
                  </a:lnTo>
                  <a:lnTo>
                    <a:pt x="140" y="93"/>
                  </a:lnTo>
                  <a:lnTo>
                    <a:pt x="143" y="86"/>
                  </a:lnTo>
                  <a:lnTo>
                    <a:pt x="144" y="79"/>
                  </a:lnTo>
                  <a:lnTo>
                    <a:pt x="144" y="71"/>
                  </a:lnTo>
                  <a:lnTo>
                    <a:pt x="144" y="65"/>
                  </a:lnTo>
                  <a:lnTo>
                    <a:pt x="143" y="57"/>
                  </a:lnTo>
                  <a:lnTo>
                    <a:pt x="140" y="51"/>
                  </a:lnTo>
                  <a:lnTo>
                    <a:pt x="138" y="43"/>
                  </a:lnTo>
                  <a:lnTo>
                    <a:pt x="135" y="38"/>
                  </a:lnTo>
                  <a:lnTo>
                    <a:pt x="132" y="31"/>
                  </a:lnTo>
                  <a:lnTo>
                    <a:pt x="128" y="26"/>
                  </a:lnTo>
                  <a:lnTo>
                    <a:pt x="123" y="21"/>
                  </a:lnTo>
                  <a:lnTo>
                    <a:pt x="118" y="16"/>
                  </a:lnTo>
                  <a:lnTo>
                    <a:pt x="112" y="12"/>
                  </a:lnTo>
                  <a:lnTo>
                    <a:pt x="106" y="9"/>
                  </a:lnTo>
                  <a:lnTo>
                    <a:pt x="101" y="5"/>
                  </a:lnTo>
                  <a:lnTo>
                    <a:pt x="93" y="3"/>
                  </a:lnTo>
                  <a:lnTo>
                    <a:pt x="86" y="1"/>
                  </a:lnTo>
                  <a:lnTo>
                    <a:pt x="79" y="0"/>
                  </a:lnTo>
                  <a:lnTo>
                    <a:pt x="72" y="0"/>
                  </a:lnTo>
                  <a:lnTo>
                    <a:pt x="65" y="0"/>
                  </a:lnTo>
                  <a:lnTo>
                    <a:pt x="57" y="1"/>
                  </a:lnTo>
                  <a:lnTo>
                    <a:pt x="51" y="3"/>
                  </a:lnTo>
                  <a:lnTo>
                    <a:pt x="44" y="5"/>
                  </a:lnTo>
                  <a:lnTo>
                    <a:pt x="38" y="9"/>
                  </a:lnTo>
                  <a:lnTo>
                    <a:pt x="31" y="12"/>
                  </a:lnTo>
                  <a:lnTo>
                    <a:pt x="26" y="16"/>
                  </a:lnTo>
                  <a:lnTo>
                    <a:pt x="21" y="21"/>
                  </a:lnTo>
                  <a:lnTo>
                    <a:pt x="16" y="26"/>
                  </a:lnTo>
                  <a:lnTo>
                    <a:pt x="12" y="31"/>
                  </a:lnTo>
                  <a:lnTo>
                    <a:pt x="9" y="38"/>
                  </a:lnTo>
                  <a:lnTo>
                    <a:pt x="5" y="43"/>
                  </a:lnTo>
                  <a:lnTo>
                    <a:pt x="3" y="51"/>
                  </a:lnTo>
                  <a:lnTo>
                    <a:pt x="1" y="57"/>
                  </a:lnTo>
                  <a:lnTo>
                    <a:pt x="0" y="65"/>
                  </a:lnTo>
                  <a:lnTo>
                    <a:pt x="0"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Freeform 42"/>
            <p:cNvSpPr/>
            <p:nvPr/>
          </p:nvSpPr>
          <p:spPr bwMode="auto">
            <a:xfrm>
              <a:off x="7342981" y="3961209"/>
              <a:ext cx="28575" cy="28575"/>
            </a:xfrm>
            <a:custGeom>
              <a:avLst/>
              <a:gdLst>
                <a:gd name="T0" fmla="*/ 36 w 72"/>
                <a:gd name="T1" fmla="*/ 72 h 72"/>
                <a:gd name="T2" fmla="*/ 43 w 72"/>
                <a:gd name="T3" fmla="*/ 71 h 72"/>
                <a:gd name="T4" fmla="*/ 50 w 72"/>
                <a:gd name="T5" fmla="*/ 69 h 72"/>
                <a:gd name="T6" fmla="*/ 56 w 72"/>
                <a:gd name="T7" fmla="*/ 66 h 72"/>
                <a:gd name="T8" fmla="*/ 61 w 72"/>
                <a:gd name="T9" fmla="*/ 61 h 72"/>
                <a:gd name="T10" fmla="*/ 66 w 72"/>
                <a:gd name="T11" fmla="*/ 56 h 72"/>
                <a:gd name="T12" fmla="*/ 69 w 72"/>
                <a:gd name="T13" fmla="*/ 49 h 72"/>
                <a:gd name="T14" fmla="*/ 71 w 72"/>
                <a:gd name="T15" fmla="*/ 43 h 72"/>
                <a:gd name="T16" fmla="*/ 72 w 72"/>
                <a:gd name="T17" fmla="*/ 35 h 72"/>
                <a:gd name="T18" fmla="*/ 71 w 72"/>
                <a:gd name="T19" fmla="*/ 29 h 72"/>
                <a:gd name="T20" fmla="*/ 69 w 72"/>
                <a:gd name="T21" fmla="*/ 21 h 72"/>
                <a:gd name="T22" fmla="*/ 66 w 72"/>
                <a:gd name="T23" fmla="*/ 16 h 72"/>
                <a:gd name="T24" fmla="*/ 61 w 72"/>
                <a:gd name="T25" fmla="*/ 10 h 72"/>
                <a:gd name="T26" fmla="*/ 56 w 72"/>
                <a:gd name="T27" fmla="*/ 6 h 72"/>
                <a:gd name="T28" fmla="*/ 50 w 72"/>
                <a:gd name="T29" fmla="*/ 3 h 72"/>
                <a:gd name="T30" fmla="*/ 43 w 72"/>
                <a:gd name="T31" fmla="*/ 1 h 72"/>
                <a:gd name="T32" fmla="*/ 36 w 72"/>
                <a:gd name="T33" fmla="*/ 0 h 72"/>
                <a:gd name="T34" fmla="*/ 29 w 72"/>
                <a:gd name="T35" fmla="*/ 1 h 72"/>
                <a:gd name="T36" fmla="*/ 22 w 72"/>
                <a:gd name="T37" fmla="*/ 3 h 72"/>
                <a:gd name="T38" fmla="*/ 16 w 72"/>
                <a:gd name="T39" fmla="*/ 6 h 72"/>
                <a:gd name="T40" fmla="*/ 11 w 72"/>
                <a:gd name="T41" fmla="*/ 10 h 72"/>
                <a:gd name="T42" fmla="*/ 6 w 72"/>
                <a:gd name="T43" fmla="*/ 16 h 72"/>
                <a:gd name="T44" fmla="*/ 3 w 72"/>
                <a:gd name="T45" fmla="*/ 21 h 72"/>
                <a:gd name="T46" fmla="*/ 1 w 72"/>
                <a:gd name="T47" fmla="*/ 29 h 72"/>
                <a:gd name="T48" fmla="*/ 0 w 72"/>
                <a:gd name="T49" fmla="*/ 35 h 72"/>
                <a:gd name="T50" fmla="*/ 1 w 72"/>
                <a:gd name="T51" fmla="*/ 43 h 72"/>
                <a:gd name="T52" fmla="*/ 3 w 72"/>
                <a:gd name="T53" fmla="*/ 49 h 72"/>
                <a:gd name="T54" fmla="*/ 6 w 72"/>
                <a:gd name="T55" fmla="*/ 56 h 72"/>
                <a:gd name="T56" fmla="*/ 11 w 72"/>
                <a:gd name="T57" fmla="*/ 61 h 72"/>
                <a:gd name="T58" fmla="*/ 16 w 72"/>
                <a:gd name="T59" fmla="*/ 66 h 72"/>
                <a:gd name="T60" fmla="*/ 22 w 72"/>
                <a:gd name="T61" fmla="*/ 69 h 72"/>
                <a:gd name="T62" fmla="*/ 29 w 72"/>
                <a:gd name="T63" fmla="*/ 71 h 72"/>
                <a:gd name="T64" fmla="*/ 36 w 72"/>
                <a:gd name="T6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72">
                  <a:moveTo>
                    <a:pt x="36" y="72"/>
                  </a:moveTo>
                  <a:lnTo>
                    <a:pt x="43" y="71"/>
                  </a:lnTo>
                  <a:lnTo>
                    <a:pt x="50" y="69"/>
                  </a:lnTo>
                  <a:lnTo>
                    <a:pt x="56" y="66"/>
                  </a:lnTo>
                  <a:lnTo>
                    <a:pt x="61" y="61"/>
                  </a:lnTo>
                  <a:lnTo>
                    <a:pt x="66" y="56"/>
                  </a:lnTo>
                  <a:lnTo>
                    <a:pt x="69" y="49"/>
                  </a:lnTo>
                  <a:lnTo>
                    <a:pt x="71" y="43"/>
                  </a:lnTo>
                  <a:lnTo>
                    <a:pt x="72" y="35"/>
                  </a:lnTo>
                  <a:lnTo>
                    <a:pt x="71" y="29"/>
                  </a:lnTo>
                  <a:lnTo>
                    <a:pt x="69" y="21"/>
                  </a:lnTo>
                  <a:lnTo>
                    <a:pt x="66" y="16"/>
                  </a:lnTo>
                  <a:lnTo>
                    <a:pt x="61" y="10"/>
                  </a:lnTo>
                  <a:lnTo>
                    <a:pt x="56" y="6"/>
                  </a:lnTo>
                  <a:lnTo>
                    <a:pt x="50" y="3"/>
                  </a:lnTo>
                  <a:lnTo>
                    <a:pt x="43" y="1"/>
                  </a:lnTo>
                  <a:lnTo>
                    <a:pt x="36" y="0"/>
                  </a:lnTo>
                  <a:lnTo>
                    <a:pt x="29" y="1"/>
                  </a:lnTo>
                  <a:lnTo>
                    <a:pt x="22" y="3"/>
                  </a:lnTo>
                  <a:lnTo>
                    <a:pt x="16" y="6"/>
                  </a:lnTo>
                  <a:lnTo>
                    <a:pt x="11" y="10"/>
                  </a:lnTo>
                  <a:lnTo>
                    <a:pt x="6" y="16"/>
                  </a:lnTo>
                  <a:lnTo>
                    <a:pt x="3" y="21"/>
                  </a:lnTo>
                  <a:lnTo>
                    <a:pt x="1" y="29"/>
                  </a:lnTo>
                  <a:lnTo>
                    <a:pt x="0" y="35"/>
                  </a:lnTo>
                  <a:lnTo>
                    <a:pt x="1" y="43"/>
                  </a:lnTo>
                  <a:lnTo>
                    <a:pt x="3" y="49"/>
                  </a:lnTo>
                  <a:lnTo>
                    <a:pt x="6" y="56"/>
                  </a:lnTo>
                  <a:lnTo>
                    <a:pt x="11" y="61"/>
                  </a:lnTo>
                  <a:lnTo>
                    <a:pt x="16" y="66"/>
                  </a:lnTo>
                  <a:lnTo>
                    <a:pt x="22" y="69"/>
                  </a:lnTo>
                  <a:lnTo>
                    <a:pt x="29" y="71"/>
                  </a:lnTo>
                  <a:lnTo>
                    <a:pt x="36"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Freeform 43"/>
            <p:cNvSpPr/>
            <p:nvPr/>
          </p:nvSpPr>
          <p:spPr bwMode="auto">
            <a:xfrm>
              <a:off x="7571581" y="3746897"/>
              <a:ext cx="28575" cy="28575"/>
            </a:xfrm>
            <a:custGeom>
              <a:avLst/>
              <a:gdLst>
                <a:gd name="T0" fmla="*/ 36 w 72"/>
                <a:gd name="T1" fmla="*/ 0 h 72"/>
                <a:gd name="T2" fmla="*/ 29 w 72"/>
                <a:gd name="T3" fmla="*/ 1 h 72"/>
                <a:gd name="T4" fmla="*/ 22 w 72"/>
                <a:gd name="T5" fmla="*/ 3 h 72"/>
                <a:gd name="T6" fmla="*/ 16 w 72"/>
                <a:gd name="T7" fmla="*/ 6 h 72"/>
                <a:gd name="T8" fmla="*/ 10 w 72"/>
                <a:gd name="T9" fmla="*/ 10 h 72"/>
                <a:gd name="T10" fmla="*/ 6 w 72"/>
                <a:gd name="T11" fmla="*/ 16 h 72"/>
                <a:gd name="T12" fmla="*/ 3 w 72"/>
                <a:gd name="T13" fmla="*/ 21 h 72"/>
                <a:gd name="T14" fmla="*/ 0 w 72"/>
                <a:gd name="T15" fmla="*/ 29 h 72"/>
                <a:gd name="T16" fmla="*/ 0 w 72"/>
                <a:gd name="T17" fmla="*/ 35 h 72"/>
                <a:gd name="T18" fmla="*/ 0 w 72"/>
                <a:gd name="T19" fmla="*/ 43 h 72"/>
                <a:gd name="T20" fmla="*/ 3 w 72"/>
                <a:gd name="T21" fmla="*/ 49 h 72"/>
                <a:gd name="T22" fmla="*/ 6 w 72"/>
                <a:gd name="T23" fmla="*/ 56 h 72"/>
                <a:gd name="T24" fmla="*/ 10 w 72"/>
                <a:gd name="T25" fmla="*/ 61 h 72"/>
                <a:gd name="T26" fmla="*/ 16 w 72"/>
                <a:gd name="T27" fmla="*/ 66 h 72"/>
                <a:gd name="T28" fmla="*/ 22 w 72"/>
                <a:gd name="T29" fmla="*/ 69 h 72"/>
                <a:gd name="T30" fmla="*/ 29 w 72"/>
                <a:gd name="T31" fmla="*/ 71 h 72"/>
                <a:gd name="T32" fmla="*/ 36 w 72"/>
                <a:gd name="T33" fmla="*/ 72 h 72"/>
                <a:gd name="T34" fmla="*/ 44 w 72"/>
                <a:gd name="T35" fmla="*/ 71 h 72"/>
                <a:gd name="T36" fmla="*/ 50 w 72"/>
                <a:gd name="T37" fmla="*/ 69 h 72"/>
                <a:gd name="T38" fmla="*/ 57 w 72"/>
                <a:gd name="T39" fmla="*/ 66 h 72"/>
                <a:gd name="T40" fmla="*/ 61 w 72"/>
                <a:gd name="T41" fmla="*/ 61 h 72"/>
                <a:gd name="T42" fmla="*/ 66 w 72"/>
                <a:gd name="T43" fmla="*/ 56 h 72"/>
                <a:gd name="T44" fmla="*/ 70 w 72"/>
                <a:gd name="T45" fmla="*/ 49 h 72"/>
                <a:gd name="T46" fmla="*/ 72 w 72"/>
                <a:gd name="T47" fmla="*/ 43 h 72"/>
                <a:gd name="T48" fmla="*/ 72 w 72"/>
                <a:gd name="T49" fmla="*/ 35 h 72"/>
                <a:gd name="T50" fmla="*/ 72 w 72"/>
                <a:gd name="T51" fmla="*/ 29 h 72"/>
                <a:gd name="T52" fmla="*/ 70 w 72"/>
                <a:gd name="T53" fmla="*/ 21 h 72"/>
                <a:gd name="T54" fmla="*/ 66 w 72"/>
                <a:gd name="T55" fmla="*/ 16 h 72"/>
                <a:gd name="T56" fmla="*/ 61 w 72"/>
                <a:gd name="T57" fmla="*/ 10 h 72"/>
                <a:gd name="T58" fmla="*/ 57 w 72"/>
                <a:gd name="T59" fmla="*/ 6 h 72"/>
                <a:gd name="T60" fmla="*/ 50 w 72"/>
                <a:gd name="T61" fmla="*/ 3 h 72"/>
                <a:gd name="T62" fmla="*/ 44 w 72"/>
                <a:gd name="T63" fmla="*/ 1 h 72"/>
                <a:gd name="T64" fmla="*/ 36 w 72"/>
                <a:gd name="T6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72">
                  <a:moveTo>
                    <a:pt x="36" y="0"/>
                  </a:moveTo>
                  <a:lnTo>
                    <a:pt x="29" y="1"/>
                  </a:lnTo>
                  <a:lnTo>
                    <a:pt x="22" y="3"/>
                  </a:lnTo>
                  <a:lnTo>
                    <a:pt x="16" y="6"/>
                  </a:lnTo>
                  <a:lnTo>
                    <a:pt x="10" y="10"/>
                  </a:lnTo>
                  <a:lnTo>
                    <a:pt x="6" y="16"/>
                  </a:lnTo>
                  <a:lnTo>
                    <a:pt x="3" y="21"/>
                  </a:lnTo>
                  <a:lnTo>
                    <a:pt x="0" y="29"/>
                  </a:lnTo>
                  <a:lnTo>
                    <a:pt x="0" y="35"/>
                  </a:lnTo>
                  <a:lnTo>
                    <a:pt x="0" y="43"/>
                  </a:lnTo>
                  <a:lnTo>
                    <a:pt x="3" y="49"/>
                  </a:lnTo>
                  <a:lnTo>
                    <a:pt x="6" y="56"/>
                  </a:lnTo>
                  <a:lnTo>
                    <a:pt x="10" y="61"/>
                  </a:lnTo>
                  <a:lnTo>
                    <a:pt x="16" y="66"/>
                  </a:lnTo>
                  <a:lnTo>
                    <a:pt x="22" y="69"/>
                  </a:lnTo>
                  <a:lnTo>
                    <a:pt x="29" y="71"/>
                  </a:lnTo>
                  <a:lnTo>
                    <a:pt x="36" y="72"/>
                  </a:lnTo>
                  <a:lnTo>
                    <a:pt x="44" y="71"/>
                  </a:lnTo>
                  <a:lnTo>
                    <a:pt x="50" y="69"/>
                  </a:lnTo>
                  <a:lnTo>
                    <a:pt x="57" y="66"/>
                  </a:lnTo>
                  <a:lnTo>
                    <a:pt x="61" y="61"/>
                  </a:lnTo>
                  <a:lnTo>
                    <a:pt x="66" y="56"/>
                  </a:lnTo>
                  <a:lnTo>
                    <a:pt x="70" y="49"/>
                  </a:lnTo>
                  <a:lnTo>
                    <a:pt x="72" y="43"/>
                  </a:lnTo>
                  <a:lnTo>
                    <a:pt x="72" y="35"/>
                  </a:lnTo>
                  <a:lnTo>
                    <a:pt x="72" y="29"/>
                  </a:lnTo>
                  <a:lnTo>
                    <a:pt x="70" y="21"/>
                  </a:lnTo>
                  <a:lnTo>
                    <a:pt x="66" y="16"/>
                  </a:lnTo>
                  <a:lnTo>
                    <a:pt x="61" y="10"/>
                  </a:lnTo>
                  <a:lnTo>
                    <a:pt x="57" y="6"/>
                  </a:lnTo>
                  <a:lnTo>
                    <a:pt x="50" y="3"/>
                  </a:lnTo>
                  <a:lnTo>
                    <a:pt x="44" y="1"/>
                  </a:lnTo>
                  <a:lnTo>
                    <a:pt x="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23" name="Group 35"/>
          <p:cNvGrpSpPr/>
          <p:nvPr/>
        </p:nvGrpSpPr>
        <p:grpSpPr>
          <a:xfrm>
            <a:off x="6148391" y="3692585"/>
            <a:ext cx="321056" cy="466990"/>
            <a:chOff x="3720306" y="3668315"/>
            <a:chExt cx="314325" cy="457200"/>
          </a:xfrm>
          <a:solidFill>
            <a:schemeClr val="bg1"/>
          </a:solidFill>
        </p:grpSpPr>
        <p:sp>
          <p:nvSpPr>
            <p:cNvPr id="24" name="Freeform 114"/>
            <p:cNvSpPr>
              <a:spLocks noEditPoints="1"/>
            </p:cNvSpPr>
            <p:nvPr/>
          </p:nvSpPr>
          <p:spPr bwMode="auto">
            <a:xfrm>
              <a:off x="3720306" y="3668315"/>
              <a:ext cx="314325" cy="457200"/>
            </a:xfrm>
            <a:custGeom>
              <a:avLst/>
              <a:gdLst>
                <a:gd name="T0" fmla="*/ 184 w 793"/>
                <a:gd name="T1" fmla="*/ 669 h 1152"/>
                <a:gd name="T2" fmla="*/ 103 w 793"/>
                <a:gd name="T3" fmla="*/ 514 h 1152"/>
                <a:gd name="T4" fmla="*/ 78 w 793"/>
                <a:gd name="T5" fmla="*/ 439 h 1152"/>
                <a:gd name="T6" fmla="*/ 75 w 793"/>
                <a:gd name="T7" fmla="*/ 363 h 1152"/>
                <a:gd name="T8" fmla="*/ 92 w 793"/>
                <a:gd name="T9" fmla="*/ 284 h 1152"/>
                <a:gd name="T10" fmla="*/ 128 w 793"/>
                <a:gd name="T11" fmla="*/ 215 h 1152"/>
                <a:gd name="T12" fmla="*/ 180 w 793"/>
                <a:gd name="T13" fmla="*/ 156 h 1152"/>
                <a:gd name="T14" fmla="*/ 242 w 793"/>
                <a:gd name="T15" fmla="*/ 112 h 1152"/>
                <a:gd name="T16" fmla="*/ 316 w 793"/>
                <a:gd name="T17" fmla="*/ 82 h 1152"/>
                <a:gd name="T18" fmla="*/ 397 w 793"/>
                <a:gd name="T19" fmla="*/ 72 h 1152"/>
                <a:gd name="T20" fmla="*/ 478 w 793"/>
                <a:gd name="T21" fmla="*/ 82 h 1152"/>
                <a:gd name="T22" fmla="*/ 551 w 793"/>
                <a:gd name="T23" fmla="*/ 112 h 1152"/>
                <a:gd name="T24" fmla="*/ 615 w 793"/>
                <a:gd name="T25" fmla="*/ 156 h 1152"/>
                <a:gd name="T26" fmla="*/ 666 w 793"/>
                <a:gd name="T27" fmla="*/ 215 h 1152"/>
                <a:gd name="T28" fmla="*/ 701 w 793"/>
                <a:gd name="T29" fmla="*/ 284 h 1152"/>
                <a:gd name="T30" fmla="*/ 720 w 793"/>
                <a:gd name="T31" fmla="*/ 363 h 1152"/>
                <a:gd name="T32" fmla="*/ 717 w 793"/>
                <a:gd name="T33" fmla="*/ 438 h 1152"/>
                <a:gd name="T34" fmla="*/ 691 w 793"/>
                <a:gd name="T35" fmla="*/ 513 h 1152"/>
                <a:gd name="T36" fmla="*/ 610 w 793"/>
                <a:gd name="T37" fmla="*/ 669 h 1152"/>
                <a:gd name="T38" fmla="*/ 397 w 793"/>
                <a:gd name="T39" fmla="*/ 1080 h 1152"/>
                <a:gd name="T40" fmla="*/ 346 w 793"/>
                <a:gd name="T41" fmla="*/ 1067 h 1152"/>
                <a:gd name="T42" fmla="*/ 469 w 793"/>
                <a:gd name="T43" fmla="*/ 1036 h 1152"/>
                <a:gd name="T44" fmla="*/ 445 w 793"/>
                <a:gd name="T45" fmla="*/ 1071 h 1152"/>
                <a:gd name="T46" fmla="*/ 412 w 793"/>
                <a:gd name="T47" fmla="*/ 1079 h 1152"/>
                <a:gd name="T48" fmla="*/ 263 w 793"/>
                <a:gd name="T49" fmla="*/ 846 h 1152"/>
                <a:gd name="T50" fmla="*/ 528 w 793"/>
                <a:gd name="T51" fmla="*/ 857 h 1152"/>
                <a:gd name="T52" fmla="*/ 307 w 793"/>
                <a:gd name="T53" fmla="*/ 986 h 1152"/>
                <a:gd name="T54" fmla="*/ 290 w 793"/>
                <a:gd name="T55" fmla="*/ 931 h 1152"/>
                <a:gd name="T56" fmla="*/ 496 w 793"/>
                <a:gd name="T57" fmla="*/ 958 h 1152"/>
                <a:gd name="T58" fmla="*/ 376 w 793"/>
                <a:gd name="T59" fmla="*/ 0 h 1152"/>
                <a:gd name="T60" fmla="*/ 279 w 793"/>
                <a:gd name="T61" fmla="*/ 18 h 1152"/>
                <a:gd name="T62" fmla="*/ 192 w 793"/>
                <a:gd name="T63" fmla="*/ 58 h 1152"/>
                <a:gd name="T64" fmla="*/ 117 w 793"/>
                <a:gd name="T65" fmla="*/ 116 h 1152"/>
                <a:gd name="T66" fmla="*/ 59 w 793"/>
                <a:gd name="T67" fmla="*/ 190 h 1152"/>
                <a:gd name="T68" fmla="*/ 19 w 793"/>
                <a:gd name="T69" fmla="*/ 278 h 1152"/>
                <a:gd name="T70" fmla="*/ 2 w 793"/>
                <a:gd name="T71" fmla="*/ 375 h 1152"/>
                <a:gd name="T72" fmla="*/ 7 w 793"/>
                <a:gd name="T73" fmla="*/ 451 h 1152"/>
                <a:gd name="T74" fmla="*/ 59 w 793"/>
                <a:gd name="T75" fmla="*/ 589 h 1152"/>
                <a:gd name="T76" fmla="*/ 160 w 793"/>
                <a:gd name="T77" fmla="*/ 778 h 1152"/>
                <a:gd name="T78" fmla="*/ 234 w 793"/>
                <a:gd name="T79" fmla="*/ 994 h 1152"/>
                <a:gd name="T80" fmla="*/ 270 w 793"/>
                <a:gd name="T81" fmla="*/ 1086 h 1152"/>
                <a:gd name="T82" fmla="*/ 302 w 793"/>
                <a:gd name="T83" fmla="*/ 1125 h 1152"/>
                <a:gd name="T84" fmla="*/ 347 w 793"/>
                <a:gd name="T85" fmla="*/ 1146 h 1152"/>
                <a:gd name="T86" fmla="*/ 411 w 793"/>
                <a:gd name="T87" fmla="*/ 1152 h 1152"/>
                <a:gd name="T88" fmla="*/ 467 w 793"/>
                <a:gd name="T89" fmla="*/ 1140 h 1152"/>
                <a:gd name="T90" fmla="*/ 507 w 793"/>
                <a:gd name="T91" fmla="*/ 1111 h 1152"/>
                <a:gd name="T92" fmla="*/ 535 w 793"/>
                <a:gd name="T93" fmla="*/ 1066 h 1152"/>
                <a:gd name="T94" fmla="*/ 578 w 793"/>
                <a:gd name="T95" fmla="*/ 935 h 1152"/>
                <a:gd name="T96" fmla="*/ 633 w 793"/>
                <a:gd name="T97" fmla="*/ 779 h 1152"/>
                <a:gd name="T98" fmla="*/ 735 w 793"/>
                <a:gd name="T99" fmla="*/ 589 h 1152"/>
                <a:gd name="T100" fmla="*/ 787 w 793"/>
                <a:gd name="T101" fmla="*/ 451 h 1152"/>
                <a:gd name="T102" fmla="*/ 792 w 793"/>
                <a:gd name="T103" fmla="*/ 375 h 1152"/>
                <a:gd name="T104" fmla="*/ 775 w 793"/>
                <a:gd name="T105" fmla="*/ 278 h 1152"/>
                <a:gd name="T106" fmla="*/ 736 w 793"/>
                <a:gd name="T107" fmla="*/ 190 h 1152"/>
                <a:gd name="T108" fmla="*/ 677 w 793"/>
                <a:gd name="T109" fmla="*/ 116 h 1152"/>
                <a:gd name="T110" fmla="*/ 602 w 793"/>
                <a:gd name="T111" fmla="*/ 58 h 1152"/>
                <a:gd name="T112" fmla="*/ 515 w 793"/>
                <a:gd name="T113" fmla="*/ 18 h 1152"/>
                <a:gd name="T114" fmla="*/ 417 w 793"/>
                <a:gd name="T115"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3" h="1152">
                  <a:moveTo>
                    <a:pt x="565" y="756"/>
                  </a:moveTo>
                  <a:lnTo>
                    <a:pt x="229" y="756"/>
                  </a:lnTo>
                  <a:lnTo>
                    <a:pt x="215" y="727"/>
                  </a:lnTo>
                  <a:lnTo>
                    <a:pt x="200" y="698"/>
                  </a:lnTo>
                  <a:lnTo>
                    <a:pt x="184" y="669"/>
                  </a:lnTo>
                  <a:lnTo>
                    <a:pt x="169" y="640"/>
                  </a:lnTo>
                  <a:lnTo>
                    <a:pt x="151" y="608"/>
                  </a:lnTo>
                  <a:lnTo>
                    <a:pt x="133" y="577"/>
                  </a:lnTo>
                  <a:lnTo>
                    <a:pt x="117" y="545"/>
                  </a:lnTo>
                  <a:lnTo>
                    <a:pt x="103" y="514"/>
                  </a:lnTo>
                  <a:lnTo>
                    <a:pt x="97" y="498"/>
                  </a:lnTo>
                  <a:lnTo>
                    <a:pt x="91" y="483"/>
                  </a:lnTo>
                  <a:lnTo>
                    <a:pt x="86" y="468"/>
                  </a:lnTo>
                  <a:lnTo>
                    <a:pt x="81" y="453"/>
                  </a:lnTo>
                  <a:lnTo>
                    <a:pt x="78" y="439"/>
                  </a:lnTo>
                  <a:lnTo>
                    <a:pt x="75" y="424"/>
                  </a:lnTo>
                  <a:lnTo>
                    <a:pt x="74" y="410"/>
                  </a:lnTo>
                  <a:lnTo>
                    <a:pt x="73" y="396"/>
                  </a:lnTo>
                  <a:lnTo>
                    <a:pt x="74" y="379"/>
                  </a:lnTo>
                  <a:lnTo>
                    <a:pt x="75" y="363"/>
                  </a:lnTo>
                  <a:lnTo>
                    <a:pt x="77" y="347"/>
                  </a:lnTo>
                  <a:lnTo>
                    <a:pt x="79" y="331"/>
                  </a:lnTo>
                  <a:lnTo>
                    <a:pt x="84" y="315"/>
                  </a:lnTo>
                  <a:lnTo>
                    <a:pt x="88" y="300"/>
                  </a:lnTo>
                  <a:lnTo>
                    <a:pt x="92" y="284"/>
                  </a:lnTo>
                  <a:lnTo>
                    <a:pt x="99" y="270"/>
                  </a:lnTo>
                  <a:lnTo>
                    <a:pt x="105" y="255"/>
                  </a:lnTo>
                  <a:lnTo>
                    <a:pt x="112" y="241"/>
                  </a:lnTo>
                  <a:lnTo>
                    <a:pt x="120" y="228"/>
                  </a:lnTo>
                  <a:lnTo>
                    <a:pt x="128" y="215"/>
                  </a:lnTo>
                  <a:lnTo>
                    <a:pt x="138" y="202"/>
                  </a:lnTo>
                  <a:lnTo>
                    <a:pt x="147" y="190"/>
                  </a:lnTo>
                  <a:lnTo>
                    <a:pt x="157" y="179"/>
                  </a:lnTo>
                  <a:lnTo>
                    <a:pt x="168" y="167"/>
                  </a:lnTo>
                  <a:lnTo>
                    <a:pt x="180" y="156"/>
                  </a:lnTo>
                  <a:lnTo>
                    <a:pt x="191" y="146"/>
                  </a:lnTo>
                  <a:lnTo>
                    <a:pt x="204" y="136"/>
                  </a:lnTo>
                  <a:lnTo>
                    <a:pt x="216" y="128"/>
                  </a:lnTo>
                  <a:lnTo>
                    <a:pt x="229" y="119"/>
                  </a:lnTo>
                  <a:lnTo>
                    <a:pt x="242" y="112"/>
                  </a:lnTo>
                  <a:lnTo>
                    <a:pt x="256" y="104"/>
                  </a:lnTo>
                  <a:lnTo>
                    <a:pt x="270" y="98"/>
                  </a:lnTo>
                  <a:lnTo>
                    <a:pt x="286" y="91"/>
                  </a:lnTo>
                  <a:lnTo>
                    <a:pt x="301" y="87"/>
                  </a:lnTo>
                  <a:lnTo>
                    <a:pt x="316" y="82"/>
                  </a:lnTo>
                  <a:lnTo>
                    <a:pt x="332" y="78"/>
                  </a:lnTo>
                  <a:lnTo>
                    <a:pt x="348" y="76"/>
                  </a:lnTo>
                  <a:lnTo>
                    <a:pt x="364" y="74"/>
                  </a:lnTo>
                  <a:lnTo>
                    <a:pt x="381" y="73"/>
                  </a:lnTo>
                  <a:lnTo>
                    <a:pt x="397" y="72"/>
                  </a:lnTo>
                  <a:lnTo>
                    <a:pt x="414" y="73"/>
                  </a:lnTo>
                  <a:lnTo>
                    <a:pt x="430" y="74"/>
                  </a:lnTo>
                  <a:lnTo>
                    <a:pt x="447" y="76"/>
                  </a:lnTo>
                  <a:lnTo>
                    <a:pt x="463" y="78"/>
                  </a:lnTo>
                  <a:lnTo>
                    <a:pt x="478" y="82"/>
                  </a:lnTo>
                  <a:lnTo>
                    <a:pt x="493" y="87"/>
                  </a:lnTo>
                  <a:lnTo>
                    <a:pt x="508" y="91"/>
                  </a:lnTo>
                  <a:lnTo>
                    <a:pt x="523" y="98"/>
                  </a:lnTo>
                  <a:lnTo>
                    <a:pt x="537" y="104"/>
                  </a:lnTo>
                  <a:lnTo>
                    <a:pt x="551" y="112"/>
                  </a:lnTo>
                  <a:lnTo>
                    <a:pt x="565" y="119"/>
                  </a:lnTo>
                  <a:lnTo>
                    <a:pt x="578" y="128"/>
                  </a:lnTo>
                  <a:lnTo>
                    <a:pt x="591" y="136"/>
                  </a:lnTo>
                  <a:lnTo>
                    <a:pt x="603" y="146"/>
                  </a:lnTo>
                  <a:lnTo>
                    <a:pt x="615" y="156"/>
                  </a:lnTo>
                  <a:lnTo>
                    <a:pt x="626" y="167"/>
                  </a:lnTo>
                  <a:lnTo>
                    <a:pt x="637" y="179"/>
                  </a:lnTo>
                  <a:lnTo>
                    <a:pt x="647" y="190"/>
                  </a:lnTo>
                  <a:lnTo>
                    <a:pt x="656" y="202"/>
                  </a:lnTo>
                  <a:lnTo>
                    <a:pt x="666" y="215"/>
                  </a:lnTo>
                  <a:lnTo>
                    <a:pt x="674" y="228"/>
                  </a:lnTo>
                  <a:lnTo>
                    <a:pt x="682" y="241"/>
                  </a:lnTo>
                  <a:lnTo>
                    <a:pt x="688" y="255"/>
                  </a:lnTo>
                  <a:lnTo>
                    <a:pt x="696" y="270"/>
                  </a:lnTo>
                  <a:lnTo>
                    <a:pt x="701" y="284"/>
                  </a:lnTo>
                  <a:lnTo>
                    <a:pt x="707" y="300"/>
                  </a:lnTo>
                  <a:lnTo>
                    <a:pt x="711" y="315"/>
                  </a:lnTo>
                  <a:lnTo>
                    <a:pt x="714" y="331"/>
                  </a:lnTo>
                  <a:lnTo>
                    <a:pt x="718" y="347"/>
                  </a:lnTo>
                  <a:lnTo>
                    <a:pt x="720" y="363"/>
                  </a:lnTo>
                  <a:lnTo>
                    <a:pt x="721" y="379"/>
                  </a:lnTo>
                  <a:lnTo>
                    <a:pt x="721" y="396"/>
                  </a:lnTo>
                  <a:lnTo>
                    <a:pt x="721" y="410"/>
                  </a:lnTo>
                  <a:lnTo>
                    <a:pt x="719" y="424"/>
                  </a:lnTo>
                  <a:lnTo>
                    <a:pt x="717" y="438"/>
                  </a:lnTo>
                  <a:lnTo>
                    <a:pt x="712" y="453"/>
                  </a:lnTo>
                  <a:lnTo>
                    <a:pt x="708" y="468"/>
                  </a:lnTo>
                  <a:lnTo>
                    <a:pt x="704" y="483"/>
                  </a:lnTo>
                  <a:lnTo>
                    <a:pt x="697" y="498"/>
                  </a:lnTo>
                  <a:lnTo>
                    <a:pt x="691" y="513"/>
                  </a:lnTo>
                  <a:lnTo>
                    <a:pt x="677" y="545"/>
                  </a:lnTo>
                  <a:lnTo>
                    <a:pt x="660" y="577"/>
                  </a:lnTo>
                  <a:lnTo>
                    <a:pt x="643" y="608"/>
                  </a:lnTo>
                  <a:lnTo>
                    <a:pt x="626" y="641"/>
                  </a:lnTo>
                  <a:lnTo>
                    <a:pt x="610" y="669"/>
                  </a:lnTo>
                  <a:lnTo>
                    <a:pt x="594" y="698"/>
                  </a:lnTo>
                  <a:lnTo>
                    <a:pt x="579" y="727"/>
                  </a:lnTo>
                  <a:lnTo>
                    <a:pt x="565" y="756"/>
                  </a:lnTo>
                  <a:lnTo>
                    <a:pt x="565" y="756"/>
                  </a:lnTo>
                  <a:close/>
                  <a:moveTo>
                    <a:pt x="397" y="1080"/>
                  </a:moveTo>
                  <a:lnTo>
                    <a:pt x="384" y="1079"/>
                  </a:lnTo>
                  <a:lnTo>
                    <a:pt x="373" y="1078"/>
                  </a:lnTo>
                  <a:lnTo>
                    <a:pt x="363" y="1076"/>
                  </a:lnTo>
                  <a:lnTo>
                    <a:pt x="355" y="1073"/>
                  </a:lnTo>
                  <a:lnTo>
                    <a:pt x="346" y="1067"/>
                  </a:lnTo>
                  <a:lnTo>
                    <a:pt x="339" y="1059"/>
                  </a:lnTo>
                  <a:lnTo>
                    <a:pt x="332" y="1049"/>
                  </a:lnTo>
                  <a:lnTo>
                    <a:pt x="326" y="1035"/>
                  </a:lnTo>
                  <a:lnTo>
                    <a:pt x="478" y="1016"/>
                  </a:lnTo>
                  <a:lnTo>
                    <a:pt x="469" y="1036"/>
                  </a:lnTo>
                  <a:lnTo>
                    <a:pt x="462" y="1051"/>
                  </a:lnTo>
                  <a:lnTo>
                    <a:pt x="457" y="1057"/>
                  </a:lnTo>
                  <a:lnTo>
                    <a:pt x="454" y="1062"/>
                  </a:lnTo>
                  <a:lnTo>
                    <a:pt x="450" y="1066"/>
                  </a:lnTo>
                  <a:lnTo>
                    <a:pt x="445" y="1071"/>
                  </a:lnTo>
                  <a:lnTo>
                    <a:pt x="440" y="1073"/>
                  </a:lnTo>
                  <a:lnTo>
                    <a:pt x="436" y="1075"/>
                  </a:lnTo>
                  <a:lnTo>
                    <a:pt x="430" y="1077"/>
                  </a:lnTo>
                  <a:lnTo>
                    <a:pt x="425" y="1078"/>
                  </a:lnTo>
                  <a:lnTo>
                    <a:pt x="412" y="1079"/>
                  </a:lnTo>
                  <a:lnTo>
                    <a:pt x="397" y="1080"/>
                  </a:lnTo>
                  <a:close/>
                  <a:moveTo>
                    <a:pt x="279" y="897"/>
                  </a:moveTo>
                  <a:lnTo>
                    <a:pt x="275" y="881"/>
                  </a:lnTo>
                  <a:lnTo>
                    <a:pt x="269" y="863"/>
                  </a:lnTo>
                  <a:lnTo>
                    <a:pt x="263" y="846"/>
                  </a:lnTo>
                  <a:lnTo>
                    <a:pt x="258" y="828"/>
                  </a:lnTo>
                  <a:lnTo>
                    <a:pt x="537" y="828"/>
                  </a:lnTo>
                  <a:lnTo>
                    <a:pt x="534" y="837"/>
                  </a:lnTo>
                  <a:lnTo>
                    <a:pt x="531" y="847"/>
                  </a:lnTo>
                  <a:lnTo>
                    <a:pt x="528" y="857"/>
                  </a:lnTo>
                  <a:lnTo>
                    <a:pt x="524" y="867"/>
                  </a:lnTo>
                  <a:lnTo>
                    <a:pt x="279" y="897"/>
                  </a:lnTo>
                  <a:close/>
                  <a:moveTo>
                    <a:pt x="491" y="978"/>
                  </a:moveTo>
                  <a:lnTo>
                    <a:pt x="312" y="1000"/>
                  </a:lnTo>
                  <a:lnTo>
                    <a:pt x="307" y="986"/>
                  </a:lnTo>
                  <a:lnTo>
                    <a:pt x="302" y="970"/>
                  </a:lnTo>
                  <a:lnTo>
                    <a:pt x="296" y="952"/>
                  </a:lnTo>
                  <a:lnTo>
                    <a:pt x="290" y="932"/>
                  </a:lnTo>
                  <a:lnTo>
                    <a:pt x="290" y="931"/>
                  </a:lnTo>
                  <a:lnTo>
                    <a:pt x="290" y="931"/>
                  </a:lnTo>
                  <a:lnTo>
                    <a:pt x="512" y="903"/>
                  </a:lnTo>
                  <a:lnTo>
                    <a:pt x="508" y="919"/>
                  </a:lnTo>
                  <a:lnTo>
                    <a:pt x="504" y="936"/>
                  </a:lnTo>
                  <a:lnTo>
                    <a:pt x="499" y="946"/>
                  </a:lnTo>
                  <a:lnTo>
                    <a:pt x="496" y="958"/>
                  </a:lnTo>
                  <a:lnTo>
                    <a:pt x="493" y="968"/>
                  </a:lnTo>
                  <a:lnTo>
                    <a:pt x="491" y="978"/>
                  </a:lnTo>
                  <a:lnTo>
                    <a:pt x="491" y="978"/>
                  </a:lnTo>
                  <a:close/>
                  <a:moveTo>
                    <a:pt x="397" y="0"/>
                  </a:moveTo>
                  <a:lnTo>
                    <a:pt x="376" y="0"/>
                  </a:lnTo>
                  <a:lnTo>
                    <a:pt x="357" y="1"/>
                  </a:lnTo>
                  <a:lnTo>
                    <a:pt x="336" y="5"/>
                  </a:lnTo>
                  <a:lnTo>
                    <a:pt x="317" y="8"/>
                  </a:lnTo>
                  <a:lnTo>
                    <a:pt x="299" y="12"/>
                  </a:lnTo>
                  <a:lnTo>
                    <a:pt x="279" y="18"/>
                  </a:lnTo>
                  <a:lnTo>
                    <a:pt x="261" y="24"/>
                  </a:lnTo>
                  <a:lnTo>
                    <a:pt x="242" y="31"/>
                  </a:lnTo>
                  <a:lnTo>
                    <a:pt x="225" y="39"/>
                  </a:lnTo>
                  <a:lnTo>
                    <a:pt x="208" y="48"/>
                  </a:lnTo>
                  <a:lnTo>
                    <a:pt x="192" y="58"/>
                  </a:lnTo>
                  <a:lnTo>
                    <a:pt x="175" y="67"/>
                  </a:lnTo>
                  <a:lnTo>
                    <a:pt x="160" y="78"/>
                  </a:lnTo>
                  <a:lnTo>
                    <a:pt x="145" y="90"/>
                  </a:lnTo>
                  <a:lnTo>
                    <a:pt x="131" y="103"/>
                  </a:lnTo>
                  <a:lnTo>
                    <a:pt x="117" y="116"/>
                  </a:lnTo>
                  <a:lnTo>
                    <a:pt x="104" y="130"/>
                  </a:lnTo>
                  <a:lnTo>
                    <a:pt x="91" y="144"/>
                  </a:lnTo>
                  <a:lnTo>
                    <a:pt x="79" y="159"/>
                  </a:lnTo>
                  <a:lnTo>
                    <a:pt x="69" y="174"/>
                  </a:lnTo>
                  <a:lnTo>
                    <a:pt x="59" y="190"/>
                  </a:lnTo>
                  <a:lnTo>
                    <a:pt x="49" y="207"/>
                  </a:lnTo>
                  <a:lnTo>
                    <a:pt x="40" y="224"/>
                  </a:lnTo>
                  <a:lnTo>
                    <a:pt x="32" y="242"/>
                  </a:lnTo>
                  <a:lnTo>
                    <a:pt x="25" y="260"/>
                  </a:lnTo>
                  <a:lnTo>
                    <a:pt x="19" y="278"/>
                  </a:lnTo>
                  <a:lnTo>
                    <a:pt x="13" y="297"/>
                  </a:lnTo>
                  <a:lnTo>
                    <a:pt x="9" y="316"/>
                  </a:lnTo>
                  <a:lnTo>
                    <a:pt x="6" y="335"/>
                  </a:lnTo>
                  <a:lnTo>
                    <a:pt x="3" y="356"/>
                  </a:lnTo>
                  <a:lnTo>
                    <a:pt x="2" y="375"/>
                  </a:lnTo>
                  <a:lnTo>
                    <a:pt x="0" y="396"/>
                  </a:lnTo>
                  <a:lnTo>
                    <a:pt x="2" y="410"/>
                  </a:lnTo>
                  <a:lnTo>
                    <a:pt x="3" y="424"/>
                  </a:lnTo>
                  <a:lnTo>
                    <a:pt x="5" y="437"/>
                  </a:lnTo>
                  <a:lnTo>
                    <a:pt x="7" y="451"/>
                  </a:lnTo>
                  <a:lnTo>
                    <a:pt x="13" y="479"/>
                  </a:lnTo>
                  <a:lnTo>
                    <a:pt x="22" y="506"/>
                  </a:lnTo>
                  <a:lnTo>
                    <a:pt x="33" y="534"/>
                  </a:lnTo>
                  <a:lnTo>
                    <a:pt x="46" y="561"/>
                  </a:lnTo>
                  <a:lnTo>
                    <a:pt x="59" y="589"/>
                  </a:lnTo>
                  <a:lnTo>
                    <a:pt x="74" y="617"/>
                  </a:lnTo>
                  <a:lnTo>
                    <a:pt x="103" y="671"/>
                  </a:lnTo>
                  <a:lnTo>
                    <a:pt x="133" y="725"/>
                  </a:lnTo>
                  <a:lnTo>
                    <a:pt x="147" y="752"/>
                  </a:lnTo>
                  <a:lnTo>
                    <a:pt x="160" y="778"/>
                  </a:lnTo>
                  <a:lnTo>
                    <a:pt x="172" y="804"/>
                  </a:lnTo>
                  <a:lnTo>
                    <a:pt x="182" y="830"/>
                  </a:lnTo>
                  <a:lnTo>
                    <a:pt x="206" y="901"/>
                  </a:lnTo>
                  <a:lnTo>
                    <a:pt x="225" y="965"/>
                  </a:lnTo>
                  <a:lnTo>
                    <a:pt x="234" y="994"/>
                  </a:lnTo>
                  <a:lnTo>
                    <a:pt x="242" y="1020"/>
                  </a:lnTo>
                  <a:lnTo>
                    <a:pt x="251" y="1045"/>
                  </a:lnTo>
                  <a:lnTo>
                    <a:pt x="260" y="1066"/>
                  </a:lnTo>
                  <a:lnTo>
                    <a:pt x="265" y="1076"/>
                  </a:lnTo>
                  <a:lnTo>
                    <a:pt x="270" y="1086"/>
                  </a:lnTo>
                  <a:lnTo>
                    <a:pt x="276" y="1094"/>
                  </a:lnTo>
                  <a:lnTo>
                    <a:pt x="281" y="1103"/>
                  </a:lnTo>
                  <a:lnTo>
                    <a:pt x="288" y="1111"/>
                  </a:lnTo>
                  <a:lnTo>
                    <a:pt x="295" y="1118"/>
                  </a:lnTo>
                  <a:lnTo>
                    <a:pt x="302" y="1125"/>
                  </a:lnTo>
                  <a:lnTo>
                    <a:pt x="310" y="1130"/>
                  </a:lnTo>
                  <a:lnTo>
                    <a:pt x="318" y="1135"/>
                  </a:lnTo>
                  <a:lnTo>
                    <a:pt x="328" y="1140"/>
                  </a:lnTo>
                  <a:lnTo>
                    <a:pt x="337" y="1143"/>
                  </a:lnTo>
                  <a:lnTo>
                    <a:pt x="347" y="1146"/>
                  </a:lnTo>
                  <a:lnTo>
                    <a:pt x="359" y="1148"/>
                  </a:lnTo>
                  <a:lnTo>
                    <a:pt x="371" y="1151"/>
                  </a:lnTo>
                  <a:lnTo>
                    <a:pt x="383" y="1152"/>
                  </a:lnTo>
                  <a:lnTo>
                    <a:pt x="397" y="1152"/>
                  </a:lnTo>
                  <a:lnTo>
                    <a:pt x="411" y="1152"/>
                  </a:lnTo>
                  <a:lnTo>
                    <a:pt x="424" y="1151"/>
                  </a:lnTo>
                  <a:lnTo>
                    <a:pt x="436" y="1148"/>
                  </a:lnTo>
                  <a:lnTo>
                    <a:pt x="448" y="1146"/>
                  </a:lnTo>
                  <a:lnTo>
                    <a:pt x="457" y="1143"/>
                  </a:lnTo>
                  <a:lnTo>
                    <a:pt x="467" y="1140"/>
                  </a:lnTo>
                  <a:lnTo>
                    <a:pt x="477" y="1135"/>
                  </a:lnTo>
                  <a:lnTo>
                    <a:pt x="485" y="1130"/>
                  </a:lnTo>
                  <a:lnTo>
                    <a:pt x="493" y="1125"/>
                  </a:lnTo>
                  <a:lnTo>
                    <a:pt x="501" y="1118"/>
                  </a:lnTo>
                  <a:lnTo>
                    <a:pt x="507" y="1111"/>
                  </a:lnTo>
                  <a:lnTo>
                    <a:pt x="513" y="1103"/>
                  </a:lnTo>
                  <a:lnTo>
                    <a:pt x="519" y="1095"/>
                  </a:lnTo>
                  <a:lnTo>
                    <a:pt x="524" y="1086"/>
                  </a:lnTo>
                  <a:lnTo>
                    <a:pt x="530" y="1077"/>
                  </a:lnTo>
                  <a:lnTo>
                    <a:pt x="535" y="1066"/>
                  </a:lnTo>
                  <a:lnTo>
                    <a:pt x="544" y="1045"/>
                  </a:lnTo>
                  <a:lnTo>
                    <a:pt x="552" y="1021"/>
                  </a:lnTo>
                  <a:lnTo>
                    <a:pt x="561" y="994"/>
                  </a:lnTo>
                  <a:lnTo>
                    <a:pt x="570" y="966"/>
                  </a:lnTo>
                  <a:lnTo>
                    <a:pt x="578" y="935"/>
                  </a:lnTo>
                  <a:lnTo>
                    <a:pt x="588" y="902"/>
                  </a:lnTo>
                  <a:lnTo>
                    <a:pt x="599" y="868"/>
                  </a:lnTo>
                  <a:lnTo>
                    <a:pt x="612" y="831"/>
                  </a:lnTo>
                  <a:lnTo>
                    <a:pt x="621" y="805"/>
                  </a:lnTo>
                  <a:lnTo>
                    <a:pt x="633" y="779"/>
                  </a:lnTo>
                  <a:lnTo>
                    <a:pt x="646" y="753"/>
                  </a:lnTo>
                  <a:lnTo>
                    <a:pt x="660" y="726"/>
                  </a:lnTo>
                  <a:lnTo>
                    <a:pt x="691" y="672"/>
                  </a:lnTo>
                  <a:lnTo>
                    <a:pt x="721" y="617"/>
                  </a:lnTo>
                  <a:lnTo>
                    <a:pt x="735" y="589"/>
                  </a:lnTo>
                  <a:lnTo>
                    <a:pt x="749" y="561"/>
                  </a:lnTo>
                  <a:lnTo>
                    <a:pt x="761" y="533"/>
                  </a:lnTo>
                  <a:lnTo>
                    <a:pt x="772" y="506"/>
                  </a:lnTo>
                  <a:lnTo>
                    <a:pt x="780" y="478"/>
                  </a:lnTo>
                  <a:lnTo>
                    <a:pt x="787" y="451"/>
                  </a:lnTo>
                  <a:lnTo>
                    <a:pt x="790" y="437"/>
                  </a:lnTo>
                  <a:lnTo>
                    <a:pt x="791" y="423"/>
                  </a:lnTo>
                  <a:lnTo>
                    <a:pt x="792" y="410"/>
                  </a:lnTo>
                  <a:lnTo>
                    <a:pt x="793" y="396"/>
                  </a:lnTo>
                  <a:lnTo>
                    <a:pt x="792" y="375"/>
                  </a:lnTo>
                  <a:lnTo>
                    <a:pt x="791" y="356"/>
                  </a:lnTo>
                  <a:lnTo>
                    <a:pt x="789" y="335"/>
                  </a:lnTo>
                  <a:lnTo>
                    <a:pt x="785" y="316"/>
                  </a:lnTo>
                  <a:lnTo>
                    <a:pt x="780" y="297"/>
                  </a:lnTo>
                  <a:lnTo>
                    <a:pt x="775" y="278"/>
                  </a:lnTo>
                  <a:lnTo>
                    <a:pt x="769" y="260"/>
                  </a:lnTo>
                  <a:lnTo>
                    <a:pt x="762" y="242"/>
                  </a:lnTo>
                  <a:lnTo>
                    <a:pt x="754" y="224"/>
                  </a:lnTo>
                  <a:lnTo>
                    <a:pt x="746" y="207"/>
                  </a:lnTo>
                  <a:lnTo>
                    <a:pt x="736" y="190"/>
                  </a:lnTo>
                  <a:lnTo>
                    <a:pt x="725" y="174"/>
                  </a:lnTo>
                  <a:lnTo>
                    <a:pt x="714" y="159"/>
                  </a:lnTo>
                  <a:lnTo>
                    <a:pt x="703" y="144"/>
                  </a:lnTo>
                  <a:lnTo>
                    <a:pt x="691" y="130"/>
                  </a:lnTo>
                  <a:lnTo>
                    <a:pt x="677" y="116"/>
                  </a:lnTo>
                  <a:lnTo>
                    <a:pt x="664" y="103"/>
                  </a:lnTo>
                  <a:lnTo>
                    <a:pt x="648" y="90"/>
                  </a:lnTo>
                  <a:lnTo>
                    <a:pt x="633" y="78"/>
                  </a:lnTo>
                  <a:lnTo>
                    <a:pt x="618" y="67"/>
                  </a:lnTo>
                  <a:lnTo>
                    <a:pt x="602" y="58"/>
                  </a:lnTo>
                  <a:lnTo>
                    <a:pt x="586" y="48"/>
                  </a:lnTo>
                  <a:lnTo>
                    <a:pt x="569" y="39"/>
                  </a:lnTo>
                  <a:lnTo>
                    <a:pt x="551" y="31"/>
                  </a:lnTo>
                  <a:lnTo>
                    <a:pt x="533" y="24"/>
                  </a:lnTo>
                  <a:lnTo>
                    <a:pt x="515" y="18"/>
                  </a:lnTo>
                  <a:lnTo>
                    <a:pt x="496" y="12"/>
                  </a:lnTo>
                  <a:lnTo>
                    <a:pt x="477" y="8"/>
                  </a:lnTo>
                  <a:lnTo>
                    <a:pt x="457" y="5"/>
                  </a:lnTo>
                  <a:lnTo>
                    <a:pt x="438" y="1"/>
                  </a:lnTo>
                  <a:lnTo>
                    <a:pt x="417" y="0"/>
                  </a:lnTo>
                  <a:lnTo>
                    <a:pt x="39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5" name="Freeform 115"/>
            <p:cNvSpPr/>
            <p:nvPr/>
          </p:nvSpPr>
          <p:spPr bwMode="auto">
            <a:xfrm>
              <a:off x="3791743" y="3739753"/>
              <a:ext cx="93663" cy="93663"/>
            </a:xfrm>
            <a:custGeom>
              <a:avLst/>
              <a:gdLst>
                <a:gd name="T0" fmla="*/ 205 w 234"/>
                <a:gd name="T1" fmla="*/ 1 h 234"/>
                <a:gd name="T2" fmla="*/ 183 w 234"/>
                <a:gd name="T3" fmla="*/ 3 h 234"/>
                <a:gd name="T4" fmla="*/ 152 w 234"/>
                <a:gd name="T5" fmla="*/ 9 h 234"/>
                <a:gd name="T6" fmla="*/ 113 w 234"/>
                <a:gd name="T7" fmla="*/ 26 h 234"/>
                <a:gd name="T8" fmla="*/ 79 w 234"/>
                <a:gd name="T9" fmla="*/ 49 h 234"/>
                <a:gd name="T10" fmla="*/ 50 w 234"/>
                <a:gd name="T11" fmla="*/ 78 h 234"/>
                <a:gd name="T12" fmla="*/ 26 w 234"/>
                <a:gd name="T13" fmla="*/ 113 h 234"/>
                <a:gd name="T14" fmla="*/ 10 w 234"/>
                <a:gd name="T15" fmla="*/ 152 h 234"/>
                <a:gd name="T16" fmla="*/ 2 w 234"/>
                <a:gd name="T17" fmla="*/ 183 h 234"/>
                <a:gd name="T18" fmla="*/ 0 w 234"/>
                <a:gd name="T19" fmla="*/ 205 h 234"/>
                <a:gd name="T20" fmla="*/ 0 w 234"/>
                <a:gd name="T21" fmla="*/ 220 h 234"/>
                <a:gd name="T22" fmla="*/ 3 w 234"/>
                <a:gd name="T23" fmla="*/ 226 h 234"/>
                <a:gd name="T24" fmla="*/ 7 w 234"/>
                <a:gd name="T25" fmla="*/ 231 h 234"/>
                <a:gd name="T26" fmla="*/ 14 w 234"/>
                <a:gd name="T27" fmla="*/ 234 h 234"/>
                <a:gd name="T28" fmla="*/ 21 w 234"/>
                <a:gd name="T29" fmla="*/ 234 h 234"/>
                <a:gd name="T30" fmla="*/ 28 w 234"/>
                <a:gd name="T31" fmla="*/ 231 h 234"/>
                <a:gd name="T32" fmla="*/ 33 w 234"/>
                <a:gd name="T33" fmla="*/ 226 h 234"/>
                <a:gd name="T34" fmla="*/ 35 w 234"/>
                <a:gd name="T35" fmla="*/ 220 h 234"/>
                <a:gd name="T36" fmla="*/ 37 w 234"/>
                <a:gd name="T37" fmla="*/ 197 h 234"/>
                <a:gd name="T38" fmla="*/ 44 w 234"/>
                <a:gd name="T39" fmla="*/ 163 h 234"/>
                <a:gd name="T40" fmla="*/ 58 w 234"/>
                <a:gd name="T41" fmla="*/ 130 h 234"/>
                <a:gd name="T42" fmla="*/ 78 w 234"/>
                <a:gd name="T43" fmla="*/ 101 h 234"/>
                <a:gd name="T44" fmla="*/ 101 w 234"/>
                <a:gd name="T45" fmla="*/ 77 h 234"/>
                <a:gd name="T46" fmla="*/ 131 w 234"/>
                <a:gd name="T47" fmla="*/ 58 h 234"/>
                <a:gd name="T48" fmla="*/ 163 w 234"/>
                <a:gd name="T49" fmla="*/ 44 h 234"/>
                <a:gd name="T50" fmla="*/ 197 w 234"/>
                <a:gd name="T51" fmla="*/ 36 h 234"/>
                <a:gd name="T52" fmla="*/ 219 w 234"/>
                <a:gd name="T53" fmla="*/ 35 h 234"/>
                <a:gd name="T54" fmla="*/ 226 w 234"/>
                <a:gd name="T55" fmla="*/ 33 h 234"/>
                <a:gd name="T56" fmla="*/ 231 w 234"/>
                <a:gd name="T57" fmla="*/ 28 h 234"/>
                <a:gd name="T58" fmla="*/ 233 w 234"/>
                <a:gd name="T59" fmla="*/ 21 h 234"/>
                <a:gd name="T60" fmla="*/ 233 w 234"/>
                <a:gd name="T61" fmla="*/ 15 h 234"/>
                <a:gd name="T62" fmla="*/ 231 w 234"/>
                <a:gd name="T63" fmla="*/ 8 h 234"/>
                <a:gd name="T64" fmla="*/ 226 w 234"/>
                <a:gd name="T65" fmla="*/ 3 h 234"/>
                <a:gd name="T66" fmla="*/ 219 w 234"/>
                <a:gd name="T67" fmla="*/ 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234">
                  <a:moveTo>
                    <a:pt x="216" y="0"/>
                  </a:moveTo>
                  <a:lnTo>
                    <a:pt x="205" y="1"/>
                  </a:lnTo>
                  <a:lnTo>
                    <a:pt x="194" y="1"/>
                  </a:lnTo>
                  <a:lnTo>
                    <a:pt x="183" y="3"/>
                  </a:lnTo>
                  <a:lnTo>
                    <a:pt x="173" y="4"/>
                  </a:lnTo>
                  <a:lnTo>
                    <a:pt x="152" y="9"/>
                  </a:lnTo>
                  <a:lnTo>
                    <a:pt x="132" y="17"/>
                  </a:lnTo>
                  <a:lnTo>
                    <a:pt x="113" y="26"/>
                  </a:lnTo>
                  <a:lnTo>
                    <a:pt x="95" y="36"/>
                  </a:lnTo>
                  <a:lnTo>
                    <a:pt x="79" y="49"/>
                  </a:lnTo>
                  <a:lnTo>
                    <a:pt x="64" y="63"/>
                  </a:lnTo>
                  <a:lnTo>
                    <a:pt x="50" y="78"/>
                  </a:lnTo>
                  <a:lnTo>
                    <a:pt x="37" y="95"/>
                  </a:lnTo>
                  <a:lnTo>
                    <a:pt x="26" y="113"/>
                  </a:lnTo>
                  <a:lnTo>
                    <a:pt x="17" y="131"/>
                  </a:lnTo>
                  <a:lnTo>
                    <a:pt x="10" y="152"/>
                  </a:lnTo>
                  <a:lnTo>
                    <a:pt x="4" y="172"/>
                  </a:lnTo>
                  <a:lnTo>
                    <a:pt x="2" y="183"/>
                  </a:lnTo>
                  <a:lnTo>
                    <a:pt x="1" y="194"/>
                  </a:lnTo>
                  <a:lnTo>
                    <a:pt x="0" y="205"/>
                  </a:lnTo>
                  <a:lnTo>
                    <a:pt x="0" y="216"/>
                  </a:lnTo>
                  <a:lnTo>
                    <a:pt x="0" y="220"/>
                  </a:lnTo>
                  <a:lnTo>
                    <a:pt x="1" y="223"/>
                  </a:lnTo>
                  <a:lnTo>
                    <a:pt x="3" y="226"/>
                  </a:lnTo>
                  <a:lnTo>
                    <a:pt x="5" y="229"/>
                  </a:lnTo>
                  <a:lnTo>
                    <a:pt x="7" y="231"/>
                  </a:lnTo>
                  <a:lnTo>
                    <a:pt x="11" y="233"/>
                  </a:lnTo>
                  <a:lnTo>
                    <a:pt x="14" y="234"/>
                  </a:lnTo>
                  <a:lnTo>
                    <a:pt x="18" y="234"/>
                  </a:lnTo>
                  <a:lnTo>
                    <a:pt x="21" y="234"/>
                  </a:lnTo>
                  <a:lnTo>
                    <a:pt x="25" y="233"/>
                  </a:lnTo>
                  <a:lnTo>
                    <a:pt x="28" y="231"/>
                  </a:lnTo>
                  <a:lnTo>
                    <a:pt x="31" y="229"/>
                  </a:lnTo>
                  <a:lnTo>
                    <a:pt x="33" y="226"/>
                  </a:lnTo>
                  <a:lnTo>
                    <a:pt x="34" y="223"/>
                  </a:lnTo>
                  <a:lnTo>
                    <a:pt x="35" y="220"/>
                  </a:lnTo>
                  <a:lnTo>
                    <a:pt x="35" y="216"/>
                  </a:lnTo>
                  <a:lnTo>
                    <a:pt x="37" y="197"/>
                  </a:lnTo>
                  <a:lnTo>
                    <a:pt x="40" y="180"/>
                  </a:lnTo>
                  <a:lnTo>
                    <a:pt x="44" y="163"/>
                  </a:lnTo>
                  <a:lnTo>
                    <a:pt x="51" y="145"/>
                  </a:lnTo>
                  <a:lnTo>
                    <a:pt x="58" y="130"/>
                  </a:lnTo>
                  <a:lnTo>
                    <a:pt x="67" y="115"/>
                  </a:lnTo>
                  <a:lnTo>
                    <a:pt x="78" y="101"/>
                  </a:lnTo>
                  <a:lnTo>
                    <a:pt x="88" y="88"/>
                  </a:lnTo>
                  <a:lnTo>
                    <a:pt x="101" y="77"/>
                  </a:lnTo>
                  <a:lnTo>
                    <a:pt x="115" y="67"/>
                  </a:lnTo>
                  <a:lnTo>
                    <a:pt x="131" y="58"/>
                  </a:lnTo>
                  <a:lnTo>
                    <a:pt x="146" y="50"/>
                  </a:lnTo>
                  <a:lnTo>
                    <a:pt x="163" y="44"/>
                  </a:lnTo>
                  <a:lnTo>
                    <a:pt x="180" y="40"/>
                  </a:lnTo>
                  <a:lnTo>
                    <a:pt x="197" y="36"/>
                  </a:lnTo>
                  <a:lnTo>
                    <a:pt x="216" y="36"/>
                  </a:lnTo>
                  <a:lnTo>
                    <a:pt x="219" y="35"/>
                  </a:lnTo>
                  <a:lnTo>
                    <a:pt x="223" y="34"/>
                  </a:lnTo>
                  <a:lnTo>
                    <a:pt x="226" y="33"/>
                  </a:lnTo>
                  <a:lnTo>
                    <a:pt x="229" y="31"/>
                  </a:lnTo>
                  <a:lnTo>
                    <a:pt x="231" y="28"/>
                  </a:lnTo>
                  <a:lnTo>
                    <a:pt x="232" y="24"/>
                  </a:lnTo>
                  <a:lnTo>
                    <a:pt x="233" y="21"/>
                  </a:lnTo>
                  <a:lnTo>
                    <a:pt x="234" y="18"/>
                  </a:lnTo>
                  <a:lnTo>
                    <a:pt x="233" y="15"/>
                  </a:lnTo>
                  <a:lnTo>
                    <a:pt x="232" y="10"/>
                  </a:lnTo>
                  <a:lnTo>
                    <a:pt x="231" y="8"/>
                  </a:lnTo>
                  <a:lnTo>
                    <a:pt x="229" y="5"/>
                  </a:lnTo>
                  <a:lnTo>
                    <a:pt x="226" y="3"/>
                  </a:lnTo>
                  <a:lnTo>
                    <a:pt x="223" y="2"/>
                  </a:lnTo>
                  <a:lnTo>
                    <a:pt x="219" y="1"/>
                  </a:lnTo>
                  <a:lnTo>
                    <a:pt x="21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26" name="Group 56"/>
          <p:cNvGrpSpPr/>
          <p:nvPr/>
        </p:nvGrpSpPr>
        <p:grpSpPr>
          <a:xfrm>
            <a:off x="4962787" y="3249986"/>
            <a:ext cx="296688" cy="296688"/>
            <a:chOff x="3648868" y="2753915"/>
            <a:chExt cx="457200" cy="457200"/>
          </a:xfrm>
          <a:solidFill>
            <a:schemeClr val="bg1">
              <a:lumMod val="95000"/>
            </a:schemeClr>
          </a:solidFill>
        </p:grpSpPr>
        <p:sp>
          <p:nvSpPr>
            <p:cNvPr id="27" name="Freeform 127"/>
            <p:cNvSpPr>
              <a:spLocks noEditPoints="1"/>
            </p:cNvSpPr>
            <p:nvPr/>
          </p:nvSpPr>
          <p:spPr bwMode="auto">
            <a:xfrm>
              <a:off x="3648868" y="2753915"/>
              <a:ext cx="457200" cy="457200"/>
            </a:xfrm>
            <a:custGeom>
              <a:avLst/>
              <a:gdLst>
                <a:gd name="T0" fmla="*/ 630 w 1152"/>
                <a:gd name="T1" fmla="*/ 780 h 1152"/>
                <a:gd name="T2" fmla="*/ 534 w 1152"/>
                <a:gd name="T3" fmla="*/ 739 h 1152"/>
                <a:gd name="T4" fmla="*/ 454 w 1152"/>
                <a:gd name="T5" fmla="*/ 674 h 1152"/>
                <a:gd name="T6" fmla="*/ 395 w 1152"/>
                <a:gd name="T7" fmla="*/ 588 h 1152"/>
                <a:gd name="T8" fmla="*/ 364 w 1152"/>
                <a:gd name="T9" fmla="*/ 487 h 1152"/>
                <a:gd name="T10" fmla="*/ 364 w 1152"/>
                <a:gd name="T11" fmla="*/ 378 h 1152"/>
                <a:gd name="T12" fmla="*/ 395 w 1152"/>
                <a:gd name="T13" fmla="*/ 276 h 1152"/>
                <a:gd name="T14" fmla="*/ 454 w 1152"/>
                <a:gd name="T15" fmla="*/ 190 h 1152"/>
                <a:gd name="T16" fmla="*/ 534 w 1152"/>
                <a:gd name="T17" fmla="*/ 124 h 1152"/>
                <a:gd name="T18" fmla="*/ 630 w 1152"/>
                <a:gd name="T19" fmla="*/ 83 h 1152"/>
                <a:gd name="T20" fmla="*/ 739 w 1152"/>
                <a:gd name="T21" fmla="*/ 72 h 1152"/>
                <a:gd name="T22" fmla="*/ 844 w 1152"/>
                <a:gd name="T23" fmla="*/ 94 h 1152"/>
                <a:gd name="T24" fmla="*/ 936 w 1152"/>
                <a:gd name="T25" fmla="*/ 143 h 1152"/>
                <a:gd name="T26" fmla="*/ 1009 w 1152"/>
                <a:gd name="T27" fmla="*/ 217 h 1152"/>
                <a:gd name="T28" fmla="*/ 1059 w 1152"/>
                <a:gd name="T29" fmla="*/ 309 h 1152"/>
                <a:gd name="T30" fmla="*/ 1079 w 1152"/>
                <a:gd name="T31" fmla="*/ 413 h 1152"/>
                <a:gd name="T32" fmla="*/ 1068 w 1152"/>
                <a:gd name="T33" fmla="*/ 522 h 1152"/>
                <a:gd name="T34" fmla="*/ 1028 w 1152"/>
                <a:gd name="T35" fmla="*/ 618 h 1152"/>
                <a:gd name="T36" fmla="*/ 963 w 1152"/>
                <a:gd name="T37" fmla="*/ 698 h 1152"/>
                <a:gd name="T38" fmla="*/ 876 w 1152"/>
                <a:gd name="T39" fmla="*/ 757 h 1152"/>
                <a:gd name="T40" fmla="*/ 775 w 1152"/>
                <a:gd name="T41" fmla="*/ 788 h 1152"/>
                <a:gd name="T42" fmla="*/ 163 w 1152"/>
                <a:gd name="T43" fmla="*/ 1077 h 1152"/>
                <a:gd name="T44" fmla="*/ 127 w 1152"/>
                <a:gd name="T45" fmla="*/ 1088 h 1152"/>
                <a:gd name="T46" fmla="*/ 92 w 1152"/>
                <a:gd name="T47" fmla="*/ 1077 h 1152"/>
                <a:gd name="T48" fmla="*/ 68 w 1152"/>
                <a:gd name="T49" fmla="*/ 1049 h 1152"/>
                <a:gd name="T50" fmla="*/ 65 w 1152"/>
                <a:gd name="T51" fmla="*/ 1012 h 1152"/>
                <a:gd name="T52" fmla="*/ 83 w 1152"/>
                <a:gd name="T53" fmla="*/ 979 h 1152"/>
                <a:gd name="T54" fmla="*/ 415 w 1152"/>
                <a:gd name="T55" fmla="*/ 737 h 1152"/>
                <a:gd name="T56" fmla="*/ 719 w 1152"/>
                <a:gd name="T57" fmla="*/ 0 h 1152"/>
                <a:gd name="T58" fmla="*/ 592 w 1152"/>
                <a:gd name="T59" fmla="*/ 19 h 1152"/>
                <a:gd name="T60" fmla="*/ 479 w 1152"/>
                <a:gd name="T61" fmla="*/ 74 h 1152"/>
                <a:gd name="T62" fmla="*/ 387 w 1152"/>
                <a:gd name="T63" fmla="*/ 157 h 1152"/>
                <a:gd name="T64" fmla="*/ 322 w 1152"/>
                <a:gd name="T65" fmla="*/ 264 h 1152"/>
                <a:gd name="T66" fmla="*/ 291 w 1152"/>
                <a:gd name="T67" fmla="*/ 387 h 1152"/>
                <a:gd name="T68" fmla="*/ 302 w 1152"/>
                <a:gd name="T69" fmla="*/ 537 h 1152"/>
                <a:gd name="T70" fmla="*/ 38 w 1152"/>
                <a:gd name="T71" fmla="*/ 934 h 1152"/>
                <a:gd name="T72" fmla="*/ 2 w 1152"/>
                <a:gd name="T73" fmla="*/ 999 h 1152"/>
                <a:gd name="T74" fmla="*/ 10 w 1152"/>
                <a:gd name="T75" fmla="*/ 1074 h 1152"/>
                <a:gd name="T76" fmla="*/ 56 w 1152"/>
                <a:gd name="T77" fmla="*/ 1130 h 1152"/>
                <a:gd name="T78" fmla="*/ 127 w 1152"/>
                <a:gd name="T79" fmla="*/ 1152 h 1152"/>
                <a:gd name="T80" fmla="*/ 199 w 1152"/>
                <a:gd name="T81" fmla="*/ 1129 h 1152"/>
                <a:gd name="T82" fmla="*/ 565 w 1152"/>
                <a:gd name="T83" fmla="*/ 834 h 1152"/>
                <a:gd name="T84" fmla="*/ 719 w 1152"/>
                <a:gd name="T85" fmla="*/ 864 h 1152"/>
                <a:gd name="T86" fmla="*/ 848 w 1152"/>
                <a:gd name="T87" fmla="*/ 844 h 1152"/>
                <a:gd name="T88" fmla="*/ 961 w 1152"/>
                <a:gd name="T89" fmla="*/ 790 h 1152"/>
                <a:gd name="T90" fmla="*/ 1053 w 1152"/>
                <a:gd name="T91" fmla="*/ 707 h 1152"/>
                <a:gd name="T92" fmla="*/ 1118 w 1152"/>
                <a:gd name="T93" fmla="*/ 600 h 1152"/>
                <a:gd name="T94" fmla="*/ 1149 w 1152"/>
                <a:gd name="T95" fmla="*/ 476 h 1152"/>
                <a:gd name="T96" fmla="*/ 1143 w 1152"/>
                <a:gd name="T97" fmla="*/ 345 h 1152"/>
                <a:gd name="T98" fmla="*/ 1100 w 1152"/>
                <a:gd name="T99" fmla="*/ 226 h 1152"/>
                <a:gd name="T100" fmla="*/ 1025 w 1152"/>
                <a:gd name="T101" fmla="*/ 126 h 1152"/>
                <a:gd name="T102" fmla="*/ 926 w 1152"/>
                <a:gd name="T103" fmla="*/ 53 h 1152"/>
                <a:gd name="T104" fmla="*/ 807 w 1152"/>
                <a:gd name="T105" fmla="*/ 8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52" h="1152">
                  <a:moveTo>
                    <a:pt x="719" y="792"/>
                  </a:moveTo>
                  <a:lnTo>
                    <a:pt x="701" y="791"/>
                  </a:lnTo>
                  <a:lnTo>
                    <a:pt x="683" y="790"/>
                  </a:lnTo>
                  <a:lnTo>
                    <a:pt x="665" y="788"/>
                  </a:lnTo>
                  <a:lnTo>
                    <a:pt x="647" y="785"/>
                  </a:lnTo>
                  <a:lnTo>
                    <a:pt x="630" y="780"/>
                  </a:lnTo>
                  <a:lnTo>
                    <a:pt x="613" y="776"/>
                  </a:lnTo>
                  <a:lnTo>
                    <a:pt x="596" y="770"/>
                  </a:lnTo>
                  <a:lnTo>
                    <a:pt x="580" y="763"/>
                  </a:lnTo>
                  <a:lnTo>
                    <a:pt x="564" y="757"/>
                  </a:lnTo>
                  <a:lnTo>
                    <a:pt x="549" y="748"/>
                  </a:lnTo>
                  <a:lnTo>
                    <a:pt x="534" y="739"/>
                  </a:lnTo>
                  <a:lnTo>
                    <a:pt x="519" y="731"/>
                  </a:lnTo>
                  <a:lnTo>
                    <a:pt x="505" y="720"/>
                  </a:lnTo>
                  <a:lnTo>
                    <a:pt x="491" y="709"/>
                  </a:lnTo>
                  <a:lnTo>
                    <a:pt x="478" y="698"/>
                  </a:lnTo>
                  <a:lnTo>
                    <a:pt x="466" y="687"/>
                  </a:lnTo>
                  <a:lnTo>
                    <a:pt x="454" y="674"/>
                  </a:lnTo>
                  <a:lnTo>
                    <a:pt x="442" y="661"/>
                  </a:lnTo>
                  <a:lnTo>
                    <a:pt x="431" y="648"/>
                  </a:lnTo>
                  <a:lnTo>
                    <a:pt x="421" y="634"/>
                  </a:lnTo>
                  <a:lnTo>
                    <a:pt x="412" y="618"/>
                  </a:lnTo>
                  <a:lnTo>
                    <a:pt x="403" y="603"/>
                  </a:lnTo>
                  <a:lnTo>
                    <a:pt x="395" y="588"/>
                  </a:lnTo>
                  <a:lnTo>
                    <a:pt x="388" y="572"/>
                  </a:lnTo>
                  <a:lnTo>
                    <a:pt x="381" y="556"/>
                  </a:lnTo>
                  <a:lnTo>
                    <a:pt x="376" y="539"/>
                  </a:lnTo>
                  <a:lnTo>
                    <a:pt x="372" y="522"/>
                  </a:lnTo>
                  <a:lnTo>
                    <a:pt x="367" y="504"/>
                  </a:lnTo>
                  <a:lnTo>
                    <a:pt x="364" y="487"/>
                  </a:lnTo>
                  <a:lnTo>
                    <a:pt x="362" y="468"/>
                  </a:lnTo>
                  <a:lnTo>
                    <a:pt x="361" y="450"/>
                  </a:lnTo>
                  <a:lnTo>
                    <a:pt x="360" y="432"/>
                  </a:lnTo>
                  <a:lnTo>
                    <a:pt x="361" y="413"/>
                  </a:lnTo>
                  <a:lnTo>
                    <a:pt x="362" y="395"/>
                  </a:lnTo>
                  <a:lnTo>
                    <a:pt x="364" y="378"/>
                  </a:lnTo>
                  <a:lnTo>
                    <a:pt x="367" y="359"/>
                  </a:lnTo>
                  <a:lnTo>
                    <a:pt x="372" y="342"/>
                  </a:lnTo>
                  <a:lnTo>
                    <a:pt x="376" y="325"/>
                  </a:lnTo>
                  <a:lnTo>
                    <a:pt x="381" y="309"/>
                  </a:lnTo>
                  <a:lnTo>
                    <a:pt x="388" y="292"/>
                  </a:lnTo>
                  <a:lnTo>
                    <a:pt x="395" y="276"/>
                  </a:lnTo>
                  <a:lnTo>
                    <a:pt x="403" y="260"/>
                  </a:lnTo>
                  <a:lnTo>
                    <a:pt x="412" y="245"/>
                  </a:lnTo>
                  <a:lnTo>
                    <a:pt x="421" y="231"/>
                  </a:lnTo>
                  <a:lnTo>
                    <a:pt x="431" y="217"/>
                  </a:lnTo>
                  <a:lnTo>
                    <a:pt x="442" y="203"/>
                  </a:lnTo>
                  <a:lnTo>
                    <a:pt x="454" y="190"/>
                  </a:lnTo>
                  <a:lnTo>
                    <a:pt x="466" y="178"/>
                  </a:lnTo>
                  <a:lnTo>
                    <a:pt x="478" y="166"/>
                  </a:lnTo>
                  <a:lnTo>
                    <a:pt x="491" y="154"/>
                  </a:lnTo>
                  <a:lnTo>
                    <a:pt x="505" y="143"/>
                  </a:lnTo>
                  <a:lnTo>
                    <a:pt x="519" y="134"/>
                  </a:lnTo>
                  <a:lnTo>
                    <a:pt x="534" y="124"/>
                  </a:lnTo>
                  <a:lnTo>
                    <a:pt x="549" y="115"/>
                  </a:lnTo>
                  <a:lnTo>
                    <a:pt x="564" y="108"/>
                  </a:lnTo>
                  <a:lnTo>
                    <a:pt x="580" y="100"/>
                  </a:lnTo>
                  <a:lnTo>
                    <a:pt x="596" y="94"/>
                  </a:lnTo>
                  <a:lnTo>
                    <a:pt x="613" y="88"/>
                  </a:lnTo>
                  <a:lnTo>
                    <a:pt x="630" y="83"/>
                  </a:lnTo>
                  <a:lnTo>
                    <a:pt x="647" y="80"/>
                  </a:lnTo>
                  <a:lnTo>
                    <a:pt x="665" y="76"/>
                  </a:lnTo>
                  <a:lnTo>
                    <a:pt x="683" y="74"/>
                  </a:lnTo>
                  <a:lnTo>
                    <a:pt x="701" y="72"/>
                  </a:lnTo>
                  <a:lnTo>
                    <a:pt x="719" y="72"/>
                  </a:lnTo>
                  <a:lnTo>
                    <a:pt x="739" y="72"/>
                  </a:lnTo>
                  <a:lnTo>
                    <a:pt x="757" y="74"/>
                  </a:lnTo>
                  <a:lnTo>
                    <a:pt x="775" y="76"/>
                  </a:lnTo>
                  <a:lnTo>
                    <a:pt x="793" y="80"/>
                  </a:lnTo>
                  <a:lnTo>
                    <a:pt x="810" y="83"/>
                  </a:lnTo>
                  <a:lnTo>
                    <a:pt x="827" y="88"/>
                  </a:lnTo>
                  <a:lnTo>
                    <a:pt x="844" y="94"/>
                  </a:lnTo>
                  <a:lnTo>
                    <a:pt x="860" y="100"/>
                  </a:lnTo>
                  <a:lnTo>
                    <a:pt x="876" y="108"/>
                  </a:lnTo>
                  <a:lnTo>
                    <a:pt x="891" y="115"/>
                  </a:lnTo>
                  <a:lnTo>
                    <a:pt x="906" y="124"/>
                  </a:lnTo>
                  <a:lnTo>
                    <a:pt x="921" y="134"/>
                  </a:lnTo>
                  <a:lnTo>
                    <a:pt x="936" y="143"/>
                  </a:lnTo>
                  <a:lnTo>
                    <a:pt x="948" y="154"/>
                  </a:lnTo>
                  <a:lnTo>
                    <a:pt x="963" y="166"/>
                  </a:lnTo>
                  <a:lnTo>
                    <a:pt x="974" y="178"/>
                  </a:lnTo>
                  <a:lnTo>
                    <a:pt x="986" y="190"/>
                  </a:lnTo>
                  <a:lnTo>
                    <a:pt x="998" y="203"/>
                  </a:lnTo>
                  <a:lnTo>
                    <a:pt x="1009" y="217"/>
                  </a:lnTo>
                  <a:lnTo>
                    <a:pt x="1019" y="231"/>
                  </a:lnTo>
                  <a:lnTo>
                    <a:pt x="1028" y="245"/>
                  </a:lnTo>
                  <a:lnTo>
                    <a:pt x="1037" y="260"/>
                  </a:lnTo>
                  <a:lnTo>
                    <a:pt x="1045" y="276"/>
                  </a:lnTo>
                  <a:lnTo>
                    <a:pt x="1052" y="292"/>
                  </a:lnTo>
                  <a:lnTo>
                    <a:pt x="1059" y="309"/>
                  </a:lnTo>
                  <a:lnTo>
                    <a:pt x="1064" y="325"/>
                  </a:lnTo>
                  <a:lnTo>
                    <a:pt x="1068" y="342"/>
                  </a:lnTo>
                  <a:lnTo>
                    <a:pt x="1073" y="359"/>
                  </a:lnTo>
                  <a:lnTo>
                    <a:pt x="1076" y="378"/>
                  </a:lnTo>
                  <a:lnTo>
                    <a:pt x="1078" y="395"/>
                  </a:lnTo>
                  <a:lnTo>
                    <a:pt x="1079" y="413"/>
                  </a:lnTo>
                  <a:lnTo>
                    <a:pt x="1080" y="432"/>
                  </a:lnTo>
                  <a:lnTo>
                    <a:pt x="1079" y="450"/>
                  </a:lnTo>
                  <a:lnTo>
                    <a:pt x="1078" y="468"/>
                  </a:lnTo>
                  <a:lnTo>
                    <a:pt x="1076" y="487"/>
                  </a:lnTo>
                  <a:lnTo>
                    <a:pt x="1073" y="504"/>
                  </a:lnTo>
                  <a:lnTo>
                    <a:pt x="1068" y="522"/>
                  </a:lnTo>
                  <a:lnTo>
                    <a:pt x="1064" y="539"/>
                  </a:lnTo>
                  <a:lnTo>
                    <a:pt x="1059" y="556"/>
                  </a:lnTo>
                  <a:lnTo>
                    <a:pt x="1052" y="572"/>
                  </a:lnTo>
                  <a:lnTo>
                    <a:pt x="1045" y="588"/>
                  </a:lnTo>
                  <a:lnTo>
                    <a:pt x="1037" y="603"/>
                  </a:lnTo>
                  <a:lnTo>
                    <a:pt x="1028" y="618"/>
                  </a:lnTo>
                  <a:lnTo>
                    <a:pt x="1019" y="634"/>
                  </a:lnTo>
                  <a:lnTo>
                    <a:pt x="1009" y="648"/>
                  </a:lnTo>
                  <a:lnTo>
                    <a:pt x="998" y="661"/>
                  </a:lnTo>
                  <a:lnTo>
                    <a:pt x="986" y="674"/>
                  </a:lnTo>
                  <a:lnTo>
                    <a:pt x="974" y="687"/>
                  </a:lnTo>
                  <a:lnTo>
                    <a:pt x="963" y="698"/>
                  </a:lnTo>
                  <a:lnTo>
                    <a:pt x="948" y="709"/>
                  </a:lnTo>
                  <a:lnTo>
                    <a:pt x="936" y="720"/>
                  </a:lnTo>
                  <a:lnTo>
                    <a:pt x="921" y="731"/>
                  </a:lnTo>
                  <a:lnTo>
                    <a:pt x="906" y="739"/>
                  </a:lnTo>
                  <a:lnTo>
                    <a:pt x="891" y="748"/>
                  </a:lnTo>
                  <a:lnTo>
                    <a:pt x="876" y="757"/>
                  </a:lnTo>
                  <a:lnTo>
                    <a:pt x="860" y="763"/>
                  </a:lnTo>
                  <a:lnTo>
                    <a:pt x="844" y="770"/>
                  </a:lnTo>
                  <a:lnTo>
                    <a:pt x="827" y="776"/>
                  </a:lnTo>
                  <a:lnTo>
                    <a:pt x="810" y="780"/>
                  </a:lnTo>
                  <a:lnTo>
                    <a:pt x="793" y="785"/>
                  </a:lnTo>
                  <a:lnTo>
                    <a:pt x="775" y="788"/>
                  </a:lnTo>
                  <a:lnTo>
                    <a:pt x="757" y="790"/>
                  </a:lnTo>
                  <a:lnTo>
                    <a:pt x="739" y="791"/>
                  </a:lnTo>
                  <a:lnTo>
                    <a:pt x="719" y="792"/>
                  </a:lnTo>
                  <a:close/>
                  <a:moveTo>
                    <a:pt x="173" y="1069"/>
                  </a:moveTo>
                  <a:lnTo>
                    <a:pt x="168" y="1073"/>
                  </a:lnTo>
                  <a:lnTo>
                    <a:pt x="163" y="1077"/>
                  </a:lnTo>
                  <a:lnTo>
                    <a:pt x="158" y="1081"/>
                  </a:lnTo>
                  <a:lnTo>
                    <a:pt x="152" y="1083"/>
                  </a:lnTo>
                  <a:lnTo>
                    <a:pt x="146" y="1085"/>
                  </a:lnTo>
                  <a:lnTo>
                    <a:pt x="141" y="1087"/>
                  </a:lnTo>
                  <a:lnTo>
                    <a:pt x="134" y="1088"/>
                  </a:lnTo>
                  <a:lnTo>
                    <a:pt x="127" y="1088"/>
                  </a:lnTo>
                  <a:lnTo>
                    <a:pt x="120" y="1088"/>
                  </a:lnTo>
                  <a:lnTo>
                    <a:pt x="115" y="1087"/>
                  </a:lnTo>
                  <a:lnTo>
                    <a:pt x="108" y="1085"/>
                  </a:lnTo>
                  <a:lnTo>
                    <a:pt x="103" y="1083"/>
                  </a:lnTo>
                  <a:lnTo>
                    <a:pt x="96" y="1081"/>
                  </a:lnTo>
                  <a:lnTo>
                    <a:pt x="92" y="1077"/>
                  </a:lnTo>
                  <a:lnTo>
                    <a:pt x="87" y="1074"/>
                  </a:lnTo>
                  <a:lnTo>
                    <a:pt x="82" y="1070"/>
                  </a:lnTo>
                  <a:lnTo>
                    <a:pt x="78" y="1066"/>
                  </a:lnTo>
                  <a:lnTo>
                    <a:pt x="75" y="1060"/>
                  </a:lnTo>
                  <a:lnTo>
                    <a:pt x="71" y="1055"/>
                  </a:lnTo>
                  <a:lnTo>
                    <a:pt x="68" y="1049"/>
                  </a:lnTo>
                  <a:lnTo>
                    <a:pt x="66" y="1044"/>
                  </a:lnTo>
                  <a:lnTo>
                    <a:pt x="65" y="1038"/>
                  </a:lnTo>
                  <a:lnTo>
                    <a:pt x="64" y="1031"/>
                  </a:lnTo>
                  <a:lnTo>
                    <a:pt x="64" y="1025"/>
                  </a:lnTo>
                  <a:lnTo>
                    <a:pt x="64" y="1018"/>
                  </a:lnTo>
                  <a:lnTo>
                    <a:pt x="65" y="1012"/>
                  </a:lnTo>
                  <a:lnTo>
                    <a:pt x="66" y="1006"/>
                  </a:lnTo>
                  <a:lnTo>
                    <a:pt x="69" y="1000"/>
                  </a:lnTo>
                  <a:lnTo>
                    <a:pt x="71" y="994"/>
                  </a:lnTo>
                  <a:lnTo>
                    <a:pt x="75" y="989"/>
                  </a:lnTo>
                  <a:lnTo>
                    <a:pt x="79" y="984"/>
                  </a:lnTo>
                  <a:lnTo>
                    <a:pt x="83" y="979"/>
                  </a:lnTo>
                  <a:lnTo>
                    <a:pt x="82" y="979"/>
                  </a:lnTo>
                  <a:lnTo>
                    <a:pt x="373" y="689"/>
                  </a:lnTo>
                  <a:lnTo>
                    <a:pt x="383" y="702"/>
                  </a:lnTo>
                  <a:lnTo>
                    <a:pt x="393" y="714"/>
                  </a:lnTo>
                  <a:lnTo>
                    <a:pt x="404" y="725"/>
                  </a:lnTo>
                  <a:lnTo>
                    <a:pt x="415" y="737"/>
                  </a:lnTo>
                  <a:lnTo>
                    <a:pt x="426" y="748"/>
                  </a:lnTo>
                  <a:lnTo>
                    <a:pt x="438" y="759"/>
                  </a:lnTo>
                  <a:lnTo>
                    <a:pt x="451" y="769"/>
                  </a:lnTo>
                  <a:lnTo>
                    <a:pt x="462" y="778"/>
                  </a:lnTo>
                  <a:lnTo>
                    <a:pt x="173" y="1069"/>
                  </a:lnTo>
                  <a:close/>
                  <a:moveTo>
                    <a:pt x="719" y="0"/>
                  </a:moveTo>
                  <a:lnTo>
                    <a:pt x="698" y="1"/>
                  </a:lnTo>
                  <a:lnTo>
                    <a:pt x="676" y="2"/>
                  </a:lnTo>
                  <a:lnTo>
                    <a:pt x="655" y="5"/>
                  </a:lnTo>
                  <a:lnTo>
                    <a:pt x="633" y="8"/>
                  </a:lnTo>
                  <a:lnTo>
                    <a:pt x="611" y="14"/>
                  </a:lnTo>
                  <a:lnTo>
                    <a:pt x="592" y="19"/>
                  </a:lnTo>
                  <a:lnTo>
                    <a:pt x="572" y="27"/>
                  </a:lnTo>
                  <a:lnTo>
                    <a:pt x="552" y="34"/>
                  </a:lnTo>
                  <a:lnTo>
                    <a:pt x="533" y="43"/>
                  </a:lnTo>
                  <a:lnTo>
                    <a:pt x="514" y="53"/>
                  </a:lnTo>
                  <a:lnTo>
                    <a:pt x="496" y="62"/>
                  </a:lnTo>
                  <a:lnTo>
                    <a:pt x="479" y="74"/>
                  </a:lnTo>
                  <a:lnTo>
                    <a:pt x="461" y="86"/>
                  </a:lnTo>
                  <a:lnTo>
                    <a:pt x="445" y="99"/>
                  </a:lnTo>
                  <a:lnTo>
                    <a:pt x="430" y="112"/>
                  </a:lnTo>
                  <a:lnTo>
                    <a:pt x="415" y="126"/>
                  </a:lnTo>
                  <a:lnTo>
                    <a:pt x="400" y="141"/>
                  </a:lnTo>
                  <a:lnTo>
                    <a:pt x="387" y="157"/>
                  </a:lnTo>
                  <a:lnTo>
                    <a:pt x="374" y="174"/>
                  </a:lnTo>
                  <a:lnTo>
                    <a:pt x="362" y="191"/>
                  </a:lnTo>
                  <a:lnTo>
                    <a:pt x="350" y="208"/>
                  </a:lnTo>
                  <a:lnTo>
                    <a:pt x="340" y="226"/>
                  </a:lnTo>
                  <a:lnTo>
                    <a:pt x="331" y="245"/>
                  </a:lnTo>
                  <a:lnTo>
                    <a:pt x="322" y="264"/>
                  </a:lnTo>
                  <a:lnTo>
                    <a:pt x="314" y="284"/>
                  </a:lnTo>
                  <a:lnTo>
                    <a:pt x="307" y="303"/>
                  </a:lnTo>
                  <a:lnTo>
                    <a:pt x="302" y="324"/>
                  </a:lnTo>
                  <a:lnTo>
                    <a:pt x="297" y="345"/>
                  </a:lnTo>
                  <a:lnTo>
                    <a:pt x="293" y="366"/>
                  </a:lnTo>
                  <a:lnTo>
                    <a:pt x="291" y="387"/>
                  </a:lnTo>
                  <a:lnTo>
                    <a:pt x="289" y="410"/>
                  </a:lnTo>
                  <a:lnTo>
                    <a:pt x="287" y="432"/>
                  </a:lnTo>
                  <a:lnTo>
                    <a:pt x="289" y="459"/>
                  </a:lnTo>
                  <a:lnTo>
                    <a:pt x="292" y="486"/>
                  </a:lnTo>
                  <a:lnTo>
                    <a:pt x="295" y="512"/>
                  </a:lnTo>
                  <a:lnTo>
                    <a:pt x="302" y="537"/>
                  </a:lnTo>
                  <a:lnTo>
                    <a:pt x="308" y="562"/>
                  </a:lnTo>
                  <a:lnTo>
                    <a:pt x="317" y="587"/>
                  </a:lnTo>
                  <a:lnTo>
                    <a:pt x="326" y="611"/>
                  </a:lnTo>
                  <a:lnTo>
                    <a:pt x="338" y="634"/>
                  </a:lnTo>
                  <a:lnTo>
                    <a:pt x="38" y="934"/>
                  </a:lnTo>
                  <a:lnTo>
                    <a:pt x="38" y="934"/>
                  </a:lnTo>
                  <a:lnTo>
                    <a:pt x="29" y="944"/>
                  </a:lnTo>
                  <a:lnTo>
                    <a:pt x="22" y="953"/>
                  </a:lnTo>
                  <a:lnTo>
                    <a:pt x="15" y="964"/>
                  </a:lnTo>
                  <a:lnTo>
                    <a:pt x="10" y="975"/>
                  </a:lnTo>
                  <a:lnTo>
                    <a:pt x="6" y="987"/>
                  </a:lnTo>
                  <a:lnTo>
                    <a:pt x="2" y="999"/>
                  </a:lnTo>
                  <a:lnTo>
                    <a:pt x="0" y="1012"/>
                  </a:lnTo>
                  <a:lnTo>
                    <a:pt x="0" y="1025"/>
                  </a:lnTo>
                  <a:lnTo>
                    <a:pt x="0" y="1038"/>
                  </a:lnTo>
                  <a:lnTo>
                    <a:pt x="2" y="1050"/>
                  </a:lnTo>
                  <a:lnTo>
                    <a:pt x="6" y="1062"/>
                  </a:lnTo>
                  <a:lnTo>
                    <a:pt x="10" y="1074"/>
                  </a:lnTo>
                  <a:lnTo>
                    <a:pt x="15" y="1085"/>
                  </a:lnTo>
                  <a:lnTo>
                    <a:pt x="22" y="1096"/>
                  </a:lnTo>
                  <a:lnTo>
                    <a:pt x="29" y="1106"/>
                  </a:lnTo>
                  <a:lnTo>
                    <a:pt x="37" y="1114"/>
                  </a:lnTo>
                  <a:lnTo>
                    <a:pt x="47" y="1123"/>
                  </a:lnTo>
                  <a:lnTo>
                    <a:pt x="56" y="1130"/>
                  </a:lnTo>
                  <a:lnTo>
                    <a:pt x="66" y="1137"/>
                  </a:lnTo>
                  <a:lnTo>
                    <a:pt x="78" y="1142"/>
                  </a:lnTo>
                  <a:lnTo>
                    <a:pt x="89" y="1147"/>
                  </a:lnTo>
                  <a:lnTo>
                    <a:pt x="102" y="1150"/>
                  </a:lnTo>
                  <a:lnTo>
                    <a:pt x="114" y="1151"/>
                  </a:lnTo>
                  <a:lnTo>
                    <a:pt x="127" y="1152"/>
                  </a:lnTo>
                  <a:lnTo>
                    <a:pt x="141" y="1151"/>
                  </a:lnTo>
                  <a:lnTo>
                    <a:pt x="152" y="1149"/>
                  </a:lnTo>
                  <a:lnTo>
                    <a:pt x="165" y="1147"/>
                  </a:lnTo>
                  <a:lnTo>
                    <a:pt x="177" y="1141"/>
                  </a:lnTo>
                  <a:lnTo>
                    <a:pt x="188" y="1136"/>
                  </a:lnTo>
                  <a:lnTo>
                    <a:pt x="199" y="1129"/>
                  </a:lnTo>
                  <a:lnTo>
                    <a:pt x="209" y="1122"/>
                  </a:lnTo>
                  <a:lnTo>
                    <a:pt x="217" y="1114"/>
                  </a:lnTo>
                  <a:lnTo>
                    <a:pt x="217" y="1114"/>
                  </a:lnTo>
                  <a:lnTo>
                    <a:pt x="518" y="814"/>
                  </a:lnTo>
                  <a:lnTo>
                    <a:pt x="541" y="825"/>
                  </a:lnTo>
                  <a:lnTo>
                    <a:pt x="565" y="834"/>
                  </a:lnTo>
                  <a:lnTo>
                    <a:pt x="589" y="843"/>
                  </a:lnTo>
                  <a:lnTo>
                    <a:pt x="614" y="851"/>
                  </a:lnTo>
                  <a:lnTo>
                    <a:pt x="640" y="856"/>
                  </a:lnTo>
                  <a:lnTo>
                    <a:pt x="667" y="860"/>
                  </a:lnTo>
                  <a:lnTo>
                    <a:pt x="692" y="864"/>
                  </a:lnTo>
                  <a:lnTo>
                    <a:pt x="719" y="864"/>
                  </a:lnTo>
                  <a:lnTo>
                    <a:pt x="742" y="864"/>
                  </a:lnTo>
                  <a:lnTo>
                    <a:pt x="764" y="861"/>
                  </a:lnTo>
                  <a:lnTo>
                    <a:pt x="785" y="859"/>
                  </a:lnTo>
                  <a:lnTo>
                    <a:pt x="807" y="855"/>
                  </a:lnTo>
                  <a:lnTo>
                    <a:pt x="827" y="851"/>
                  </a:lnTo>
                  <a:lnTo>
                    <a:pt x="848" y="844"/>
                  </a:lnTo>
                  <a:lnTo>
                    <a:pt x="869" y="838"/>
                  </a:lnTo>
                  <a:lnTo>
                    <a:pt x="888" y="830"/>
                  </a:lnTo>
                  <a:lnTo>
                    <a:pt x="907" y="822"/>
                  </a:lnTo>
                  <a:lnTo>
                    <a:pt x="926" y="812"/>
                  </a:lnTo>
                  <a:lnTo>
                    <a:pt x="944" y="801"/>
                  </a:lnTo>
                  <a:lnTo>
                    <a:pt x="961" y="790"/>
                  </a:lnTo>
                  <a:lnTo>
                    <a:pt x="979" y="778"/>
                  </a:lnTo>
                  <a:lnTo>
                    <a:pt x="995" y="765"/>
                  </a:lnTo>
                  <a:lnTo>
                    <a:pt x="1010" y="751"/>
                  </a:lnTo>
                  <a:lnTo>
                    <a:pt x="1025" y="737"/>
                  </a:lnTo>
                  <a:lnTo>
                    <a:pt x="1040" y="722"/>
                  </a:lnTo>
                  <a:lnTo>
                    <a:pt x="1053" y="707"/>
                  </a:lnTo>
                  <a:lnTo>
                    <a:pt x="1066" y="691"/>
                  </a:lnTo>
                  <a:lnTo>
                    <a:pt x="1078" y="674"/>
                  </a:lnTo>
                  <a:lnTo>
                    <a:pt x="1090" y="656"/>
                  </a:lnTo>
                  <a:lnTo>
                    <a:pt x="1100" y="638"/>
                  </a:lnTo>
                  <a:lnTo>
                    <a:pt x="1109" y="620"/>
                  </a:lnTo>
                  <a:lnTo>
                    <a:pt x="1118" y="600"/>
                  </a:lnTo>
                  <a:lnTo>
                    <a:pt x="1126" y="581"/>
                  </a:lnTo>
                  <a:lnTo>
                    <a:pt x="1132" y="560"/>
                  </a:lnTo>
                  <a:lnTo>
                    <a:pt x="1139" y="540"/>
                  </a:lnTo>
                  <a:lnTo>
                    <a:pt x="1143" y="519"/>
                  </a:lnTo>
                  <a:lnTo>
                    <a:pt x="1147" y="498"/>
                  </a:lnTo>
                  <a:lnTo>
                    <a:pt x="1149" y="476"/>
                  </a:lnTo>
                  <a:lnTo>
                    <a:pt x="1152" y="454"/>
                  </a:lnTo>
                  <a:lnTo>
                    <a:pt x="1152" y="432"/>
                  </a:lnTo>
                  <a:lnTo>
                    <a:pt x="1152" y="410"/>
                  </a:lnTo>
                  <a:lnTo>
                    <a:pt x="1149" y="387"/>
                  </a:lnTo>
                  <a:lnTo>
                    <a:pt x="1147" y="366"/>
                  </a:lnTo>
                  <a:lnTo>
                    <a:pt x="1143" y="345"/>
                  </a:lnTo>
                  <a:lnTo>
                    <a:pt x="1139" y="324"/>
                  </a:lnTo>
                  <a:lnTo>
                    <a:pt x="1132" y="303"/>
                  </a:lnTo>
                  <a:lnTo>
                    <a:pt x="1126" y="284"/>
                  </a:lnTo>
                  <a:lnTo>
                    <a:pt x="1118" y="264"/>
                  </a:lnTo>
                  <a:lnTo>
                    <a:pt x="1109" y="245"/>
                  </a:lnTo>
                  <a:lnTo>
                    <a:pt x="1100" y="226"/>
                  </a:lnTo>
                  <a:lnTo>
                    <a:pt x="1090" y="208"/>
                  </a:lnTo>
                  <a:lnTo>
                    <a:pt x="1078" y="191"/>
                  </a:lnTo>
                  <a:lnTo>
                    <a:pt x="1066" y="174"/>
                  </a:lnTo>
                  <a:lnTo>
                    <a:pt x="1053" y="157"/>
                  </a:lnTo>
                  <a:lnTo>
                    <a:pt x="1040" y="141"/>
                  </a:lnTo>
                  <a:lnTo>
                    <a:pt x="1025" y="126"/>
                  </a:lnTo>
                  <a:lnTo>
                    <a:pt x="1010" y="112"/>
                  </a:lnTo>
                  <a:lnTo>
                    <a:pt x="995" y="99"/>
                  </a:lnTo>
                  <a:lnTo>
                    <a:pt x="979" y="86"/>
                  </a:lnTo>
                  <a:lnTo>
                    <a:pt x="961" y="74"/>
                  </a:lnTo>
                  <a:lnTo>
                    <a:pt x="944" y="62"/>
                  </a:lnTo>
                  <a:lnTo>
                    <a:pt x="926" y="53"/>
                  </a:lnTo>
                  <a:lnTo>
                    <a:pt x="907" y="43"/>
                  </a:lnTo>
                  <a:lnTo>
                    <a:pt x="888" y="34"/>
                  </a:lnTo>
                  <a:lnTo>
                    <a:pt x="869" y="27"/>
                  </a:lnTo>
                  <a:lnTo>
                    <a:pt x="848" y="19"/>
                  </a:lnTo>
                  <a:lnTo>
                    <a:pt x="827" y="14"/>
                  </a:lnTo>
                  <a:lnTo>
                    <a:pt x="807" y="8"/>
                  </a:lnTo>
                  <a:lnTo>
                    <a:pt x="785" y="5"/>
                  </a:lnTo>
                  <a:lnTo>
                    <a:pt x="764" y="2"/>
                  </a:lnTo>
                  <a:lnTo>
                    <a:pt x="742" y="1"/>
                  </a:lnTo>
                  <a:lnTo>
                    <a:pt x="7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8" name="Freeform 128"/>
            <p:cNvSpPr/>
            <p:nvPr/>
          </p:nvSpPr>
          <p:spPr bwMode="auto">
            <a:xfrm>
              <a:off x="3834606" y="2825353"/>
              <a:ext cx="106363" cy="107950"/>
            </a:xfrm>
            <a:custGeom>
              <a:avLst/>
              <a:gdLst>
                <a:gd name="T0" fmla="*/ 239 w 270"/>
                <a:gd name="T1" fmla="*/ 0 h 270"/>
                <a:gd name="T2" fmla="*/ 214 w 270"/>
                <a:gd name="T3" fmla="*/ 3 h 270"/>
                <a:gd name="T4" fmla="*/ 189 w 270"/>
                <a:gd name="T5" fmla="*/ 8 h 270"/>
                <a:gd name="T6" fmla="*/ 165 w 270"/>
                <a:gd name="T7" fmla="*/ 15 h 270"/>
                <a:gd name="T8" fmla="*/ 142 w 270"/>
                <a:gd name="T9" fmla="*/ 25 h 270"/>
                <a:gd name="T10" fmla="*/ 121 w 270"/>
                <a:gd name="T11" fmla="*/ 37 h 270"/>
                <a:gd name="T12" fmla="*/ 101 w 270"/>
                <a:gd name="T13" fmla="*/ 50 h 270"/>
                <a:gd name="T14" fmla="*/ 83 w 270"/>
                <a:gd name="T15" fmla="*/ 66 h 270"/>
                <a:gd name="T16" fmla="*/ 66 w 270"/>
                <a:gd name="T17" fmla="*/ 82 h 270"/>
                <a:gd name="T18" fmla="*/ 50 w 270"/>
                <a:gd name="T19" fmla="*/ 102 h 270"/>
                <a:gd name="T20" fmla="*/ 37 w 270"/>
                <a:gd name="T21" fmla="*/ 121 h 270"/>
                <a:gd name="T22" fmla="*/ 25 w 270"/>
                <a:gd name="T23" fmla="*/ 143 h 270"/>
                <a:gd name="T24" fmla="*/ 15 w 270"/>
                <a:gd name="T25" fmla="*/ 165 h 270"/>
                <a:gd name="T26" fmla="*/ 7 w 270"/>
                <a:gd name="T27" fmla="*/ 189 h 270"/>
                <a:gd name="T28" fmla="*/ 3 w 270"/>
                <a:gd name="T29" fmla="*/ 214 h 270"/>
                <a:gd name="T30" fmla="*/ 0 w 270"/>
                <a:gd name="T31" fmla="*/ 239 h 270"/>
                <a:gd name="T32" fmla="*/ 0 w 270"/>
                <a:gd name="T33" fmla="*/ 256 h 270"/>
                <a:gd name="T34" fmla="*/ 3 w 270"/>
                <a:gd name="T35" fmla="*/ 262 h 270"/>
                <a:gd name="T36" fmla="*/ 7 w 270"/>
                <a:gd name="T37" fmla="*/ 267 h 270"/>
                <a:gd name="T38" fmla="*/ 14 w 270"/>
                <a:gd name="T39" fmla="*/ 270 h 270"/>
                <a:gd name="T40" fmla="*/ 21 w 270"/>
                <a:gd name="T41" fmla="*/ 270 h 270"/>
                <a:gd name="T42" fmla="*/ 28 w 270"/>
                <a:gd name="T43" fmla="*/ 267 h 270"/>
                <a:gd name="T44" fmla="*/ 33 w 270"/>
                <a:gd name="T45" fmla="*/ 262 h 270"/>
                <a:gd name="T46" fmla="*/ 35 w 270"/>
                <a:gd name="T47" fmla="*/ 256 h 270"/>
                <a:gd name="T48" fmla="*/ 37 w 270"/>
                <a:gd name="T49" fmla="*/ 241 h 270"/>
                <a:gd name="T50" fmla="*/ 39 w 270"/>
                <a:gd name="T51" fmla="*/ 219 h 270"/>
                <a:gd name="T52" fmla="*/ 45 w 270"/>
                <a:gd name="T53" fmla="*/ 188 h 270"/>
                <a:gd name="T54" fmla="*/ 62 w 270"/>
                <a:gd name="T55" fmla="*/ 149 h 270"/>
                <a:gd name="T56" fmla="*/ 85 w 270"/>
                <a:gd name="T57" fmla="*/ 114 h 270"/>
                <a:gd name="T58" fmla="*/ 114 w 270"/>
                <a:gd name="T59" fmla="*/ 85 h 270"/>
                <a:gd name="T60" fmla="*/ 149 w 270"/>
                <a:gd name="T61" fmla="*/ 62 h 270"/>
                <a:gd name="T62" fmla="*/ 188 w 270"/>
                <a:gd name="T63" fmla="*/ 45 h 270"/>
                <a:gd name="T64" fmla="*/ 219 w 270"/>
                <a:gd name="T65" fmla="*/ 39 h 270"/>
                <a:gd name="T66" fmla="*/ 241 w 270"/>
                <a:gd name="T67" fmla="*/ 37 h 270"/>
                <a:gd name="T68" fmla="*/ 256 w 270"/>
                <a:gd name="T69" fmla="*/ 36 h 270"/>
                <a:gd name="T70" fmla="*/ 262 w 270"/>
                <a:gd name="T71" fmla="*/ 32 h 270"/>
                <a:gd name="T72" fmla="*/ 267 w 270"/>
                <a:gd name="T73" fmla="*/ 28 h 270"/>
                <a:gd name="T74" fmla="*/ 270 w 270"/>
                <a:gd name="T75" fmla="*/ 22 h 270"/>
                <a:gd name="T76" fmla="*/ 270 w 270"/>
                <a:gd name="T77" fmla="*/ 14 h 270"/>
                <a:gd name="T78" fmla="*/ 267 w 270"/>
                <a:gd name="T79" fmla="*/ 8 h 270"/>
                <a:gd name="T80" fmla="*/ 262 w 270"/>
                <a:gd name="T81" fmla="*/ 3 h 270"/>
                <a:gd name="T82" fmla="*/ 256 w 270"/>
                <a:gd name="T8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0" h="270">
                  <a:moveTo>
                    <a:pt x="251" y="0"/>
                  </a:moveTo>
                  <a:lnTo>
                    <a:pt x="239" y="0"/>
                  </a:lnTo>
                  <a:lnTo>
                    <a:pt x="227" y="1"/>
                  </a:lnTo>
                  <a:lnTo>
                    <a:pt x="214" y="3"/>
                  </a:lnTo>
                  <a:lnTo>
                    <a:pt x="201" y="5"/>
                  </a:lnTo>
                  <a:lnTo>
                    <a:pt x="189" y="8"/>
                  </a:lnTo>
                  <a:lnTo>
                    <a:pt x="177" y="11"/>
                  </a:lnTo>
                  <a:lnTo>
                    <a:pt x="165" y="15"/>
                  </a:lnTo>
                  <a:lnTo>
                    <a:pt x="154" y="19"/>
                  </a:lnTo>
                  <a:lnTo>
                    <a:pt x="142" y="25"/>
                  </a:lnTo>
                  <a:lnTo>
                    <a:pt x="132" y="30"/>
                  </a:lnTo>
                  <a:lnTo>
                    <a:pt x="121" y="37"/>
                  </a:lnTo>
                  <a:lnTo>
                    <a:pt x="111" y="43"/>
                  </a:lnTo>
                  <a:lnTo>
                    <a:pt x="101" y="50"/>
                  </a:lnTo>
                  <a:lnTo>
                    <a:pt x="92" y="57"/>
                  </a:lnTo>
                  <a:lnTo>
                    <a:pt x="83" y="66"/>
                  </a:lnTo>
                  <a:lnTo>
                    <a:pt x="73" y="73"/>
                  </a:lnTo>
                  <a:lnTo>
                    <a:pt x="66" y="82"/>
                  </a:lnTo>
                  <a:lnTo>
                    <a:pt x="57" y="92"/>
                  </a:lnTo>
                  <a:lnTo>
                    <a:pt x="50" y="102"/>
                  </a:lnTo>
                  <a:lnTo>
                    <a:pt x="43" y="111"/>
                  </a:lnTo>
                  <a:lnTo>
                    <a:pt x="37" y="121"/>
                  </a:lnTo>
                  <a:lnTo>
                    <a:pt x="30" y="132"/>
                  </a:lnTo>
                  <a:lnTo>
                    <a:pt x="25" y="143"/>
                  </a:lnTo>
                  <a:lnTo>
                    <a:pt x="19" y="153"/>
                  </a:lnTo>
                  <a:lnTo>
                    <a:pt x="15" y="165"/>
                  </a:lnTo>
                  <a:lnTo>
                    <a:pt x="12" y="177"/>
                  </a:lnTo>
                  <a:lnTo>
                    <a:pt x="7" y="189"/>
                  </a:lnTo>
                  <a:lnTo>
                    <a:pt x="5" y="201"/>
                  </a:lnTo>
                  <a:lnTo>
                    <a:pt x="3" y="214"/>
                  </a:lnTo>
                  <a:lnTo>
                    <a:pt x="1" y="226"/>
                  </a:lnTo>
                  <a:lnTo>
                    <a:pt x="0" y="239"/>
                  </a:lnTo>
                  <a:lnTo>
                    <a:pt x="0" y="252"/>
                  </a:lnTo>
                  <a:lnTo>
                    <a:pt x="0" y="256"/>
                  </a:lnTo>
                  <a:lnTo>
                    <a:pt x="1" y="259"/>
                  </a:lnTo>
                  <a:lnTo>
                    <a:pt x="3" y="262"/>
                  </a:lnTo>
                  <a:lnTo>
                    <a:pt x="5" y="265"/>
                  </a:lnTo>
                  <a:lnTo>
                    <a:pt x="7" y="267"/>
                  </a:lnTo>
                  <a:lnTo>
                    <a:pt x="11" y="269"/>
                  </a:lnTo>
                  <a:lnTo>
                    <a:pt x="14" y="270"/>
                  </a:lnTo>
                  <a:lnTo>
                    <a:pt x="18" y="270"/>
                  </a:lnTo>
                  <a:lnTo>
                    <a:pt x="21" y="270"/>
                  </a:lnTo>
                  <a:lnTo>
                    <a:pt x="25" y="269"/>
                  </a:lnTo>
                  <a:lnTo>
                    <a:pt x="28" y="267"/>
                  </a:lnTo>
                  <a:lnTo>
                    <a:pt x="31" y="265"/>
                  </a:lnTo>
                  <a:lnTo>
                    <a:pt x="33" y="262"/>
                  </a:lnTo>
                  <a:lnTo>
                    <a:pt x="34" y="259"/>
                  </a:lnTo>
                  <a:lnTo>
                    <a:pt x="35" y="256"/>
                  </a:lnTo>
                  <a:lnTo>
                    <a:pt x="35" y="252"/>
                  </a:lnTo>
                  <a:lnTo>
                    <a:pt x="37" y="241"/>
                  </a:lnTo>
                  <a:lnTo>
                    <a:pt x="37" y="230"/>
                  </a:lnTo>
                  <a:lnTo>
                    <a:pt x="39" y="219"/>
                  </a:lnTo>
                  <a:lnTo>
                    <a:pt x="41" y="208"/>
                  </a:lnTo>
                  <a:lnTo>
                    <a:pt x="45" y="188"/>
                  </a:lnTo>
                  <a:lnTo>
                    <a:pt x="53" y="167"/>
                  </a:lnTo>
                  <a:lnTo>
                    <a:pt x="62" y="149"/>
                  </a:lnTo>
                  <a:lnTo>
                    <a:pt x="73" y="131"/>
                  </a:lnTo>
                  <a:lnTo>
                    <a:pt x="85" y="114"/>
                  </a:lnTo>
                  <a:lnTo>
                    <a:pt x="99" y="99"/>
                  </a:lnTo>
                  <a:lnTo>
                    <a:pt x="114" y="85"/>
                  </a:lnTo>
                  <a:lnTo>
                    <a:pt x="132" y="72"/>
                  </a:lnTo>
                  <a:lnTo>
                    <a:pt x="149" y="62"/>
                  </a:lnTo>
                  <a:lnTo>
                    <a:pt x="168" y="53"/>
                  </a:lnTo>
                  <a:lnTo>
                    <a:pt x="188" y="45"/>
                  </a:lnTo>
                  <a:lnTo>
                    <a:pt x="208" y="40"/>
                  </a:lnTo>
                  <a:lnTo>
                    <a:pt x="219" y="39"/>
                  </a:lnTo>
                  <a:lnTo>
                    <a:pt x="230" y="37"/>
                  </a:lnTo>
                  <a:lnTo>
                    <a:pt x="241" y="37"/>
                  </a:lnTo>
                  <a:lnTo>
                    <a:pt x="251" y="36"/>
                  </a:lnTo>
                  <a:lnTo>
                    <a:pt x="256" y="36"/>
                  </a:lnTo>
                  <a:lnTo>
                    <a:pt x="259" y="35"/>
                  </a:lnTo>
                  <a:lnTo>
                    <a:pt x="262" y="32"/>
                  </a:lnTo>
                  <a:lnTo>
                    <a:pt x="264" y="30"/>
                  </a:lnTo>
                  <a:lnTo>
                    <a:pt x="267" y="28"/>
                  </a:lnTo>
                  <a:lnTo>
                    <a:pt x="269" y="25"/>
                  </a:lnTo>
                  <a:lnTo>
                    <a:pt x="270" y="22"/>
                  </a:lnTo>
                  <a:lnTo>
                    <a:pt x="270" y="18"/>
                  </a:lnTo>
                  <a:lnTo>
                    <a:pt x="270" y="14"/>
                  </a:lnTo>
                  <a:lnTo>
                    <a:pt x="269" y="11"/>
                  </a:lnTo>
                  <a:lnTo>
                    <a:pt x="267" y="8"/>
                  </a:lnTo>
                  <a:lnTo>
                    <a:pt x="264" y="5"/>
                  </a:lnTo>
                  <a:lnTo>
                    <a:pt x="262" y="3"/>
                  </a:lnTo>
                  <a:lnTo>
                    <a:pt x="259" y="1"/>
                  </a:lnTo>
                  <a:lnTo>
                    <a:pt x="256" y="0"/>
                  </a:lnTo>
                  <a:lnTo>
                    <a:pt x="25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grpSp>
        <p:nvGrpSpPr>
          <p:cNvPr id="29" name="Group 10"/>
          <p:cNvGrpSpPr/>
          <p:nvPr/>
        </p:nvGrpSpPr>
        <p:grpSpPr bwMode="auto">
          <a:xfrm>
            <a:off x="845185" y="2520950"/>
            <a:ext cx="3324860" cy="2461491"/>
            <a:chOff x="787672" y="2754327"/>
            <a:chExt cx="3255176" cy="1350347"/>
          </a:xfrm>
        </p:grpSpPr>
        <p:sp>
          <p:nvSpPr>
            <p:cNvPr id="30" name="TextBox 39"/>
            <p:cNvSpPr txBox="1"/>
            <p:nvPr/>
          </p:nvSpPr>
          <p:spPr>
            <a:xfrm>
              <a:off x="889441" y="2754327"/>
              <a:ext cx="3153407" cy="516157"/>
            </a:xfrm>
            <a:prstGeom prst="rect">
              <a:avLst/>
            </a:prstGeom>
          </p:spPr>
          <p:txBody>
            <a:bodyPr anchor="ctr"/>
            <a:lstStyle>
              <a:defPPr>
                <a:defRPr lang="en-US"/>
              </a:defPPr>
              <a:lvl1pPr>
                <a:spcBef>
                  <a:spcPct val="0"/>
                </a:spcBef>
                <a:defRPr sz="3600" spc="-15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algn="l" eaLnBrk="1" fontAlgn="auto" hangingPunct="1">
                <a:spcAft>
                  <a:spcPts val="0"/>
                </a:spcAft>
                <a:defRPr/>
              </a:pPr>
              <a:r>
                <a:rPr lang="en-IN" altLang="en-US" sz="2800" spc="0" dirty="0">
                  <a:solidFill>
                    <a:schemeClr val="bg1"/>
                  </a:solidFill>
                  <a:latin typeface="Calibri" panose="020F0502020204030204" pitchFamily="34" charset="0"/>
                  <a:ea typeface="Calibri" panose="020F0502020204030204" pitchFamily="34" charset="0"/>
                  <a:cs typeface="Calibri" panose="020F0502020204030204" pitchFamily="34" charset="0"/>
                </a:rPr>
                <a:t>Some famous algorithms</a:t>
              </a:r>
              <a:r>
                <a:rPr lang="en-US" sz="2800" spc="0" dirty="0">
                  <a:solidFill>
                    <a:schemeClr val="bg1"/>
                  </a:solidFill>
                  <a:latin typeface="Calibri" panose="020F0502020204030204" pitchFamily="34" charset="0"/>
                  <a:ea typeface="Calibri" panose="020F0502020204030204" pitchFamily="34" charset="0"/>
                  <a:cs typeface="Calibri" panose="020F0502020204030204" pitchFamily="34" charset="0"/>
                </a:rPr>
                <a:t> </a:t>
              </a:r>
              <a:endParaRPr lang="en-US" sz="2800" spc="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1" name="Rectangle 40"/>
            <p:cNvSpPr/>
            <p:nvPr/>
          </p:nvSpPr>
          <p:spPr>
            <a:xfrm>
              <a:off x="787672" y="3446981"/>
              <a:ext cx="3255176" cy="657693"/>
            </a:xfrm>
            <a:prstGeom prst="rect">
              <a:avLst/>
            </a:prstGeom>
          </p:spPr>
          <p:txBody>
            <a:bodyPr>
              <a:spAutoFit/>
            </a:bodyPr>
            <a:lstStyle/>
            <a:p>
              <a:pPr marL="342900" indent="-342900" algn="l" eaLnBrk="1">
                <a:buAutoNum type="arabicPeriod"/>
              </a:pPr>
              <a:r>
                <a:rPr lang="en-IN" altLang="en-US" noProof="1">
                  <a:solidFill>
                    <a:schemeClr val="bg1"/>
                  </a:solidFill>
                  <a:latin typeface="Calibri" panose="020F0502020204030204" pitchFamily="34" charset="0"/>
                  <a:ea typeface="Calibri" panose="020F0502020204030204" pitchFamily="34" charset="0"/>
                  <a:cs typeface="Calibri" panose="020F0502020204030204" pitchFamily="34" charset="0"/>
                </a:rPr>
                <a:t>K means clustering</a:t>
              </a:r>
              <a:endParaRPr lang="en-IN" altLang="en-US" noProof="1">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gn="l" eaLnBrk="1">
                <a:buAutoNum type="arabicPeriod"/>
              </a:pPr>
              <a:r>
                <a:rPr lang="en-IN" altLang="en-US" noProof="1">
                  <a:solidFill>
                    <a:schemeClr val="bg1"/>
                  </a:solidFill>
                  <a:latin typeface="Calibri" panose="020F0502020204030204" pitchFamily="34" charset="0"/>
                  <a:ea typeface="Calibri" panose="020F0502020204030204" pitchFamily="34" charset="0"/>
                  <a:cs typeface="Calibri" panose="020F0502020204030204" pitchFamily="34" charset="0"/>
                </a:rPr>
                <a:t>Linear Regression</a:t>
              </a:r>
              <a:endParaRPr lang="en-IN" altLang="en-US" noProof="1">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gn="l" eaLnBrk="1">
                <a:buAutoNum type="arabicPeriod"/>
              </a:pPr>
              <a:r>
                <a:rPr lang="en-IN" altLang="en-US" noProof="1">
                  <a:solidFill>
                    <a:schemeClr val="bg1"/>
                  </a:solidFill>
                  <a:latin typeface="Calibri" panose="020F0502020204030204" pitchFamily="34" charset="0"/>
                  <a:ea typeface="Calibri" panose="020F0502020204030204" pitchFamily="34" charset="0"/>
                  <a:cs typeface="Calibri" panose="020F0502020204030204" pitchFamily="34" charset="0"/>
                </a:rPr>
                <a:t>K-nearest Neignbor</a:t>
              </a:r>
              <a:endParaRPr lang="en-IN" altLang="en-US" noProof="1">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indent="-342900" algn="l" eaLnBrk="1">
                <a:buAutoNum type="arabicPeriod"/>
              </a:pPr>
              <a:r>
                <a:rPr lang="en-IN" altLang="en-US" noProof="1">
                  <a:solidFill>
                    <a:schemeClr val="bg1"/>
                  </a:solidFill>
                  <a:latin typeface="Calibri" panose="020F0502020204030204" pitchFamily="34" charset="0"/>
                  <a:ea typeface="Calibri" panose="020F0502020204030204" pitchFamily="34" charset="0"/>
                  <a:cs typeface="Calibri" panose="020F0502020204030204" pitchFamily="34" charset="0"/>
                </a:rPr>
                <a:t>Logistic Regression</a:t>
              </a:r>
              <a:endParaRPr lang="en-IN" altLang="en-US" noProof="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2" name="Rectangle 41"/>
            <p:cNvSpPr/>
            <p:nvPr/>
          </p:nvSpPr>
          <p:spPr>
            <a:xfrm>
              <a:off x="3209611" y="3308894"/>
              <a:ext cx="726899" cy="80948"/>
            </a:xfrm>
            <a:prstGeom prst="rect">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33" name="文本框 32"/>
          <p:cNvSpPr txBox="1"/>
          <p:nvPr/>
        </p:nvSpPr>
        <p:spPr>
          <a:xfrm>
            <a:off x="739140" y="820103"/>
            <a:ext cx="10427970" cy="632460"/>
          </a:xfrm>
          <a:prstGeom prst="rect">
            <a:avLst/>
          </a:prstGeom>
          <a:noFill/>
        </p:spPr>
        <p:txBody>
          <a:bodyPr wrap="square" rtlCol="0" anchor="ctr">
            <a:spAutoFit/>
          </a:bodyPr>
          <a:lstStyle/>
          <a:p>
            <a:pPr>
              <a:lnSpc>
                <a:spcPct val="110000"/>
              </a:lnSpc>
            </a:pPr>
            <a:r>
              <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rPr>
              <a:t>Types of Machine Learning Algorithm</a:t>
            </a:r>
            <a:endPar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53"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par>
                                <p:cTn id="19" presetID="8" presetClass="emph" presetSubtype="0" repeatCount="indefinite" fill="hold" nodeType="withEffect">
                                  <p:stCondLst>
                                    <p:cond delay="50"/>
                                  </p:stCondLst>
                                  <p:childTnLst>
                                    <p:animRot by="-21600000">
                                      <p:cBhvr>
                                        <p:cTn id="20" dur="2000" fill="hold"/>
                                        <p:tgtEl>
                                          <p:spTgt spid="6"/>
                                        </p:tgtEl>
                                        <p:attrNameLst>
                                          <p:attrName>r</p:attrName>
                                        </p:attrNameLst>
                                      </p:cBhvr>
                                    </p:animRo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par>
                                <p:cTn id="26" presetID="8" presetClass="emph" presetSubtype="0" repeatCount="indefinite" fill="hold" nodeType="withEffect">
                                  <p:stCondLst>
                                    <p:cond delay="0"/>
                                  </p:stCondLst>
                                  <p:childTnLst>
                                    <p:animRot by="-21600000">
                                      <p:cBhvr>
                                        <p:cTn id="27" dur="2000" fill="hold"/>
                                        <p:tgtEl>
                                          <p:spTgt spid="4"/>
                                        </p:tgtEl>
                                        <p:attrNameLst>
                                          <p:attrName>r</p:attrName>
                                        </p:attrNameLst>
                                      </p:cBhvr>
                                    </p:animRot>
                                  </p:childTnLst>
                                </p:cTn>
                              </p:par>
                              <p:par>
                                <p:cTn id="28" presetID="53" presetClass="entr" presetSubtype="16"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par>
                                <p:cTn id="33" presetID="8" presetClass="emph" presetSubtype="0" repeatCount="indefinite" fill="hold" nodeType="withEffect">
                                  <p:stCondLst>
                                    <p:cond delay="0"/>
                                  </p:stCondLst>
                                  <p:childTnLst>
                                    <p:animRot by="-21600000">
                                      <p:cBhvr>
                                        <p:cTn id="34" dur="2000" fill="hold"/>
                                        <p:tgtEl>
                                          <p:spTgt spid="5"/>
                                        </p:tgtEl>
                                        <p:attrNameLst>
                                          <p:attrName>r</p:attrName>
                                        </p:attrNameLst>
                                      </p:cBhvr>
                                    </p:animRot>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1000"/>
                                        <p:tgtEl>
                                          <p:spTgt spid="8"/>
                                        </p:tgtEl>
                                      </p:cBhvr>
                                    </p:animEffect>
                                  </p:childTnLst>
                                </p:cTn>
                              </p:par>
                            </p:childTnLst>
                          </p:cTn>
                        </p:par>
                        <p:par>
                          <p:cTn id="45" fill="hold">
                            <p:stCondLst>
                              <p:cond delay="3000"/>
                            </p:stCondLst>
                            <p:childTnLst>
                              <p:par>
                                <p:cTn id="46" presetID="22" presetClass="entr" presetSubtype="2"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right)">
                                      <p:cBhvr>
                                        <p:cTn id="48" dur="500"/>
                                        <p:tgtEl>
                                          <p:spTgt spid="10"/>
                                        </p:tgtEl>
                                      </p:cBhvr>
                                    </p:animEffect>
                                  </p:childTnLst>
                                </p:cTn>
                              </p:par>
                            </p:childTnLst>
                          </p:cTn>
                        </p:par>
                        <p:par>
                          <p:cTn id="49" fill="hold">
                            <p:stCondLst>
                              <p:cond delay="3500"/>
                            </p:stCondLst>
                            <p:childTnLst>
                              <p:par>
                                <p:cTn id="50" presetID="22" presetClass="entr" presetSubtype="2"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right)">
                                      <p:cBhvr>
                                        <p:cTn id="52" dur="500"/>
                                        <p:tgtEl>
                                          <p:spTgt spid="9"/>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childTnLst>
                          </p:cTn>
                        </p:par>
                        <p:par>
                          <p:cTn id="59" fill="hold">
                            <p:stCondLst>
                              <p:cond delay="4500"/>
                            </p:stCondLst>
                            <p:childTnLst>
                              <p:par>
                                <p:cTn id="60" presetID="22" presetClass="entr" presetSubtype="8"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left)">
                                      <p:cBhvr>
                                        <p:cTn id="62" dur="750"/>
                                        <p:tgtEl>
                                          <p:spTgt spid="7"/>
                                        </p:tgtEl>
                                      </p:cBhvr>
                                    </p:animEffect>
                                  </p:childTnLst>
                                </p:cTn>
                              </p:par>
                            </p:childTnLst>
                          </p:cTn>
                        </p:par>
                        <p:par>
                          <p:cTn id="63" fill="hold">
                            <p:stCondLst>
                              <p:cond delay="5500"/>
                            </p:stCondLst>
                            <p:childTnLst>
                              <p:par>
                                <p:cTn id="64" presetID="22" presetClass="entr" presetSubtype="2"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right)">
                                      <p:cBhvr>
                                        <p:cTn id="66" dur="500"/>
                                        <p:tgtEl>
                                          <p:spTgt spid="15"/>
                                        </p:tgtEl>
                                      </p:cBhvr>
                                    </p:animEffect>
                                  </p:childTnLst>
                                </p:cTn>
                              </p:par>
                            </p:childTnLst>
                          </p:cTn>
                        </p:par>
                        <p:par>
                          <p:cTn id="67" fill="hold">
                            <p:stCondLst>
                              <p:cond delay="6000"/>
                            </p:stCondLst>
                            <p:childTnLst>
                              <p:par>
                                <p:cTn id="68" presetID="22" presetClass="entr" presetSubtype="2" fill="hold" grpId="0"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right)">
                                      <p:cBhvr>
                                        <p:cTn id="70" dur="500"/>
                                        <p:tgtEl>
                                          <p:spTgt spid="14"/>
                                        </p:tgtEl>
                                      </p:cBhvr>
                                    </p:animEffect>
                                  </p:childTnLst>
                                </p:cTn>
                              </p:par>
                            </p:childTnLst>
                          </p:cTn>
                        </p:par>
                        <p:par>
                          <p:cTn id="71" fill="hold">
                            <p:stCondLst>
                              <p:cond delay="6500"/>
                            </p:stCondLst>
                            <p:childTnLst>
                              <p:par>
                                <p:cTn id="72" presetID="53" presetClass="entr" presetSubtype="16" fill="hold"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p:cTn id="74" dur="500" fill="hold"/>
                                        <p:tgtEl>
                                          <p:spTgt spid="26"/>
                                        </p:tgtEl>
                                        <p:attrNameLst>
                                          <p:attrName>ppt_w</p:attrName>
                                        </p:attrNameLst>
                                      </p:cBhvr>
                                      <p:tavLst>
                                        <p:tav tm="0">
                                          <p:val>
                                            <p:fltVal val="0"/>
                                          </p:val>
                                        </p:tav>
                                        <p:tav tm="100000">
                                          <p:val>
                                            <p:strVal val="#ppt_w"/>
                                          </p:val>
                                        </p:tav>
                                      </p:tavLst>
                                    </p:anim>
                                    <p:anim calcmode="lin" valueType="num">
                                      <p:cBhvr>
                                        <p:cTn id="75" dur="500" fill="hold"/>
                                        <p:tgtEl>
                                          <p:spTgt spid="26"/>
                                        </p:tgtEl>
                                        <p:attrNameLst>
                                          <p:attrName>ppt_h</p:attrName>
                                        </p:attrNameLst>
                                      </p:cBhvr>
                                      <p:tavLst>
                                        <p:tav tm="0">
                                          <p:val>
                                            <p:fltVal val="0"/>
                                          </p:val>
                                        </p:tav>
                                        <p:tav tm="100000">
                                          <p:val>
                                            <p:strVal val="#ppt_h"/>
                                          </p:val>
                                        </p:tav>
                                      </p:tavLst>
                                    </p:anim>
                                    <p:animEffect transition="in" filter="fade">
                                      <p:cBhvr>
                                        <p:cTn id="76" dur="500"/>
                                        <p:tgtEl>
                                          <p:spTgt spid="26"/>
                                        </p:tgtEl>
                                      </p:cBhvr>
                                    </p:animEffect>
                                  </p:childTnLst>
                                </p:cTn>
                              </p:par>
                            </p:childTnLst>
                          </p:cTn>
                        </p:par>
                        <p:par>
                          <p:cTn id="77" fill="hold">
                            <p:stCondLst>
                              <p:cond delay="7000"/>
                            </p:stCondLst>
                            <p:childTnLst>
                              <p:par>
                                <p:cTn id="78" presetID="22" presetClass="entr" presetSubtype="8"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left)">
                                      <p:cBhvr>
                                        <p:cTn id="80" dur="750"/>
                                        <p:tgtEl>
                                          <p:spTgt spid="11"/>
                                        </p:tgtEl>
                                      </p:cBhvr>
                                    </p:animEffect>
                                  </p:childTnLst>
                                </p:cTn>
                              </p:par>
                            </p:childTnLst>
                          </p:cTn>
                        </p:par>
                        <p:par>
                          <p:cTn id="81" fill="hold">
                            <p:stCondLst>
                              <p:cond delay="8000"/>
                            </p:stCondLst>
                            <p:childTnLst>
                              <p:par>
                                <p:cTn id="82" presetID="22" presetClass="entr" presetSubtype="2" fill="hold" grpId="0" nodeType="after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wipe(right)">
                                      <p:cBhvr>
                                        <p:cTn id="84" dur="500"/>
                                        <p:tgtEl>
                                          <p:spTgt spid="13"/>
                                        </p:tgtEl>
                                      </p:cBhvr>
                                    </p:animEffect>
                                  </p:childTnLst>
                                </p:cTn>
                              </p:par>
                            </p:childTnLst>
                          </p:cTn>
                        </p:par>
                        <p:par>
                          <p:cTn id="85" fill="hold">
                            <p:stCondLst>
                              <p:cond delay="8500"/>
                            </p:stCondLst>
                            <p:childTnLst>
                              <p:par>
                                <p:cTn id="86" presetID="22" presetClass="entr" presetSubtype="2" fill="hold" grpId="0" nodeType="after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wipe(right)">
                                      <p:cBhvr>
                                        <p:cTn id="8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txBox="1"/>
          <p:nvPr/>
        </p:nvSpPr>
        <p:spPr>
          <a:xfrm>
            <a:off x="11264900" y="6369050"/>
            <a:ext cx="4826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D693F56-F169-DF41-9C17-3BC0A2E9A2FD}" type="slidenum">
              <a:rPr lang="en-US" smtClean="0">
                <a:solidFill>
                  <a:schemeClr val="bg1"/>
                </a:solidFill>
                <a:latin typeface="Calibri" panose="020F0502020204030204" pitchFamily="34" charset="0"/>
                <a:ea typeface="Calibri" panose="020F0502020204030204" pitchFamily="34" charset="0"/>
                <a:cs typeface="Calibri" panose="020F0502020204030204" pitchFamily="34" charset="0"/>
              </a:rPr>
            </a:fld>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文本框 32"/>
          <p:cNvSpPr txBox="1"/>
          <p:nvPr/>
        </p:nvSpPr>
        <p:spPr>
          <a:xfrm>
            <a:off x="541020" y="682943"/>
            <a:ext cx="10427970" cy="632460"/>
          </a:xfrm>
          <a:prstGeom prst="rect">
            <a:avLst/>
          </a:prstGeom>
          <a:noFill/>
        </p:spPr>
        <p:txBody>
          <a:bodyPr wrap="square" rtlCol="0" anchor="ctr">
            <a:spAutoFit/>
          </a:bodyPr>
          <a:p>
            <a:pPr algn="ctr">
              <a:lnSpc>
                <a:spcPct val="110000"/>
              </a:lnSpc>
            </a:pPr>
            <a:r>
              <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rPr>
              <a:t>Logistic Regression</a:t>
            </a:r>
            <a:endPar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Text Box 5"/>
          <p:cNvSpPr txBox="1"/>
          <p:nvPr/>
        </p:nvSpPr>
        <p:spPr>
          <a:xfrm>
            <a:off x="1066800" y="1766570"/>
            <a:ext cx="3615055" cy="3538220"/>
          </a:xfrm>
          <a:prstGeom prst="rect">
            <a:avLst/>
          </a:prstGeom>
          <a:noFill/>
        </p:spPr>
        <p:txBody>
          <a:bodyPr wrap="square" rtlCol="0">
            <a:spAutoFit/>
          </a:bodyPr>
          <a:p>
            <a:endParaRPr lang="en-IN" altLang="en-US" sz="1600"/>
          </a:p>
          <a:p>
            <a:endParaRPr lang="en-IN" altLang="en-US" sz="1600"/>
          </a:p>
          <a:p>
            <a:r>
              <a:rPr lang="en-US" sz="1600" i="1"/>
              <a:t>Logistic regression is a classification algorithm. It is used to predict a binary outcome based on a set of independent variables.</a:t>
            </a:r>
            <a:endParaRPr lang="en-US" sz="1600" i="1"/>
          </a:p>
          <a:p>
            <a:endParaRPr lang="en-US" sz="1600" i="1"/>
          </a:p>
          <a:p>
            <a:r>
              <a:rPr lang="en-US" sz="1600" i="1"/>
              <a:t>A binary outcome is one where there are only two possible scenarios—either the event happens (1) or it does not happen (0). Independent variables are those variables or factors which may influence the outcome</a:t>
            </a:r>
            <a:endParaRPr lang="en-US" sz="1600" i="1"/>
          </a:p>
        </p:txBody>
      </p:sp>
      <p:pic>
        <p:nvPicPr>
          <p:cNvPr id="10" name="Content Placeholder 3"/>
          <p:cNvPicPr>
            <a:picLocks noChangeAspect="1"/>
          </p:cNvPicPr>
          <p:nvPr/>
        </p:nvPicPr>
        <p:blipFill>
          <a:blip r:embed="rId1"/>
          <a:stretch>
            <a:fillRect/>
          </a:stretch>
        </p:blipFill>
        <p:spPr>
          <a:xfrm>
            <a:off x="5128895" y="1766570"/>
            <a:ext cx="5918200" cy="396684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txBox="1"/>
          <p:nvPr/>
        </p:nvSpPr>
        <p:spPr>
          <a:xfrm>
            <a:off x="11264900" y="6369050"/>
            <a:ext cx="4826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D693F56-F169-DF41-9C17-3BC0A2E9A2FD}" type="slidenum">
              <a:rPr lang="en-US" smtClean="0">
                <a:solidFill>
                  <a:schemeClr val="bg1"/>
                </a:solidFill>
                <a:latin typeface="Calibri" panose="020F0502020204030204" pitchFamily="34" charset="0"/>
                <a:ea typeface="Calibri" panose="020F0502020204030204" pitchFamily="34" charset="0"/>
                <a:cs typeface="Calibri" panose="020F0502020204030204" pitchFamily="34" charset="0"/>
              </a:rPr>
            </a:fld>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文本框 32"/>
          <p:cNvSpPr txBox="1"/>
          <p:nvPr/>
        </p:nvSpPr>
        <p:spPr>
          <a:xfrm>
            <a:off x="584835" y="510223"/>
            <a:ext cx="10427970" cy="632460"/>
          </a:xfrm>
          <a:prstGeom prst="rect">
            <a:avLst/>
          </a:prstGeom>
          <a:noFill/>
        </p:spPr>
        <p:txBody>
          <a:bodyPr wrap="square" rtlCol="0" anchor="ctr">
            <a:spAutoFit/>
          </a:bodyPr>
          <a:p>
            <a:pPr algn="ctr">
              <a:lnSpc>
                <a:spcPct val="110000"/>
              </a:lnSpc>
            </a:pPr>
            <a:r>
              <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rPr>
              <a:t>Creating a Spark session and Inserting Demog dataset</a:t>
            </a:r>
            <a:endPar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mml1"/>
          <p:cNvPicPr>
            <a:picLocks noChangeAspect="1"/>
          </p:cNvPicPr>
          <p:nvPr/>
        </p:nvPicPr>
        <p:blipFill>
          <a:blip r:embed="rId1"/>
          <a:stretch>
            <a:fillRect/>
          </a:stretch>
        </p:blipFill>
        <p:spPr>
          <a:xfrm>
            <a:off x="1564005" y="1279525"/>
            <a:ext cx="8641080" cy="4856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txBox="1"/>
          <p:nvPr/>
        </p:nvSpPr>
        <p:spPr>
          <a:xfrm>
            <a:off x="11264900" y="6369050"/>
            <a:ext cx="4826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D693F56-F169-DF41-9C17-3BC0A2E9A2FD}" type="slidenum">
              <a:rPr lang="en-US" smtClean="0">
                <a:solidFill>
                  <a:schemeClr val="bg1"/>
                </a:solidFill>
                <a:latin typeface="Calibri" panose="020F0502020204030204" pitchFamily="34" charset="0"/>
                <a:ea typeface="Calibri" panose="020F0502020204030204" pitchFamily="34" charset="0"/>
                <a:cs typeface="Calibri" panose="020F0502020204030204" pitchFamily="34" charset="0"/>
              </a:rPr>
            </a:fld>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文本框 32"/>
          <p:cNvSpPr txBox="1"/>
          <p:nvPr/>
        </p:nvSpPr>
        <p:spPr>
          <a:xfrm>
            <a:off x="782955" y="475933"/>
            <a:ext cx="10427970" cy="632460"/>
          </a:xfrm>
          <a:prstGeom prst="rect">
            <a:avLst/>
          </a:prstGeom>
          <a:noFill/>
        </p:spPr>
        <p:txBody>
          <a:bodyPr wrap="square" rtlCol="0" anchor="ctr">
            <a:spAutoFit/>
          </a:bodyPr>
          <a:p>
            <a:pPr algn="ctr">
              <a:lnSpc>
                <a:spcPct val="110000"/>
              </a:lnSpc>
            </a:pPr>
            <a:r>
              <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rPr>
              <a:t>Preprocessing of Data before model building </a:t>
            </a:r>
            <a:endPar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descr="preprocess"/>
          <p:cNvPicPr>
            <a:picLocks noChangeAspect="1"/>
          </p:cNvPicPr>
          <p:nvPr/>
        </p:nvPicPr>
        <p:blipFill>
          <a:blip r:embed="rId1"/>
          <a:stretch>
            <a:fillRect/>
          </a:stretch>
        </p:blipFill>
        <p:spPr>
          <a:xfrm>
            <a:off x="388620" y="2196465"/>
            <a:ext cx="3401695" cy="3779520"/>
          </a:xfrm>
          <a:prstGeom prst="rect">
            <a:avLst/>
          </a:prstGeom>
        </p:spPr>
      </p:pic>
      <p:pic>
        <p:nvPicPr>
          <p:cNvPr id="12" name="Picture 11" descr="preprocess2"/>
          <p:cNvPicPr>
            <a:picLocks noChangeAspect="1"/>
          </p:cNvPicPr>
          <p:nvPr/>
        </p:nvPicPr>
        <p:blipFill>
          <a:blip r:embed="rId2"/>
          <a:stretch>
            <a:fillRect/>
          </a:stretch>
        </p:blipFill>
        <p:spPr>
          <a:xfrm>
            <a:off x="4175760" y="2082800"/>
            <a:ext cx="2332355" cy="4007485"/>
          </a:xfrm>
          <a:prstGeom prst="rect">
            <a:avLst/>
          </a:prstGeom>
        </p:spPr>
      </p:pic>
      <p:pic>
        <p:nvPicPr>
          <p:cNvPr id="14" name="Picture 13" descr="preprocess3"/>
          <p:cNvPicPr>
            <a:picLocks noChangeAspect="1"/>
          </p:cNvPicPr>
          <p:nvPr/>
        </p:nvPicPr>
        <p:blipFill>
          <a:blip r:embed="rId3"/>
          <a:stretch>
            <a:fillRect/>
          </a:stretch>
        </p:blipFill>
        <p:spPr>
          <a:xfrm>
            <a:off x="6831330" y="1280160"/>
            <a:ext cx="5085715" cy="5375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txBox="1"/>
          <p:nvPr/>
        </p:nvSpPr>
        <p:spPr>
          <a:xfrm>
            <a:off x="11264900" y="6369050"/>
            <a:ext cx="4826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D693F56-F169-DF41-9C17-3BC0A2E9A2FD}" type="slidenum">
              <a:rPr lang="en-US" smtClean="0">
                <a:solidFill>
                  <a:schemeClr val="bg1"/>
                </a:solidFill>
                <a:latin typeface="Calibri" panose="020F0502020204030204" pitchFamily="34" charset="0"/>
                <a:ea typeface="Calibri" panose="020F0502020204030204" pitchFamily="34" charset="0"/>
                <a:cs typeface="Calibri" panose="020F0502020204030204" pitchFamily="34" charset="0"/>
              </a:rPr>
            </a:fld>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文本框 32"/>
          <p:cNvSpPr txBox="1"/>
          <p:nvPr/>
        </p:nvSpPr>
        <p:spPr>
          <a:xfrm>
            <a:off x="836930" y="872808"/>
            <a:ext cx="10427970" cy="632460"/>
          </a:xfrm>
          <a:prstGeom prst="rect">
            <a:avLst/>
          </a:prstGeom>
          <a:noFill/>
        </p:spPr>
        <p:txBody>
          <a:bodyPr wrap="square" rtlCol="0" anchor="ctr">
            <a:spAutoFit/>
          </a:bodyPr>
          <a:p>
            <a:pPr algn="ctr">
              <a:lnSpc>
                <a:spcPct val="110000"/>
              </a:lnSpc>
            </a:pPr>
            <a:r>
              <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rPr>
              <a:t>Last level in pre processing</a:t>
            </a:r>
            <a:endPar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preprocess4"/>
          <p:cNvPicPr>
            <a:picLocks noChangeAspect="1"/>
          </p:cNvPicPr>
          <p:nvPr/>
        </p:nvPicPr>
        <p:blipFill>
          <a:blip r:embed="rId1"/>
          <a:stretch>
            <a:fillRect/>
          </a:stretch>
        </p:blipFill>
        <p:spPr>
          <a:xfrm>
            <a:off x="1797685" y="1739900"/>
            <a:ext cx="8890635" cy="4479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txBox="1"/>
          <p:nvPr/>
        </p:nvSpPr>
        <p:spPr>
          <a:xfrm>
            <a:off x="11264900" y="6369050"/>
            <a:ext cx="4826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D693F56-F169-DF41-9C17-3BC0A2E9A2FD}" type="slidenum">
              <a:rPr lang="en-US" smtClean="0">
                <a:solidFill>
                  <a:schemeClr val="bg1"/>
                </a:solidFill>
                <a:latin typeface="Calibri" panose="020F0502020204030204" pitchFamily="34" charset="0"/>
                <a:ea typeface="Calibri" panose="020F0502020204030204" pitchFamily="34" charset="0"/>
                <a:cs typeface="Calibri" panose="020F0502020204030204" pitchFamily="34" charset="0"/>
              </a:rPr>
            </a:fld>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文本框 32"/>
          <p:cNvSpPr txBox="1"/>
          <p:nvPr/>
        </p:nvSpPr>
        <p:spPr>
          <a:xfrm>
            <a:off x="696595" y="519113"/>
            <a:ext cx="10427970" cy="632460"/>
          </a:xfrm>
          <a:prstGeom prst="rect">
            <a:avLst/>
          </a:prstGeom>
          <a:noFill/>
        </p:spPr>
        <p:txBody>
          <a:bodyPr wrap="square" rtlCol="0" anchor="ctr">
            <a:spAutoFit/>
          </a:bodyPr>
          <a:p>
            <a:pPr algn="ctr">
              <a:lnSpc>
                <a:spcPct val="110000"/>
              </a:lnSpc>
            </a:pPr>
            <a:r>
              <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rPr>
              <a:t>Summarizing the demog dataset</a:t>
            </a:r>
            <a:endPar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Screenshot 2022-07-24 141829"/>
          <p:cNvPicPr>
            <a:picLocks noChangeAspect="1"/>
          </p:cNvPicPr>
          <p:nvPr/>
        </p:nvPicPr>
        <p:blipFill>
          <a:blip r:embed="rId1"/>
          <a:stretch>
            <a:fillRect/>
          </a:stretch>
        </p:blipFill>
        <p:spPr>
          <a:xfrm>
            <a:off x="1248410" y="1373505"/>
            <a:ext cx="9445625" cy="5265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txBox="1"/>
          <p:nvPr/>
        </p:nvSpPr>
        <p:spPr>
          <a:xfrm>
            <a:off x="11264900" y="6369050"/>
            <a:ext cx="4826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D693F56-F169-DF41-9C17-3BC0A2E9A2FD}" type="slidenum">
              <a:rPr lang="en-US" smtClean="0">
                <a:solidFill>
                  <a:schemeClr val="bg1"/>
                </a:solidFill>
                <a:latin typeface="Calibri" panose="020F0502020204030204" pitchFamily="34" charset="0"/>
                <a:ea typeface="Calibri" panose="020F0502020204030204" pitchFamily="34" charset="0"/>
                <a:cs typeface="Calibri" panose="020F0502020204030204" pitchFamily="34" charset="0"/>
              </a:rPr>
            </a:fld>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文本框 32"/>
          <p:cNvSpPr txBox="1"/>
          <p:nvPr/>
        </p:nvSpPr>
        <p:spPr>
          <a:xfrm>
            <a:off x="882015" y="761048"/>
            <a:ext cx="10427970" cy="632460"/>
          </a:xfrm>
          <a:prstGeom prst="rect">
            <a:avLst/>
          </a:prstGeom>
          <a:noFill/>
        </p:spPr>
        <p:txBody>
          <a:bodyPr wrap="square" rtlCol="0" anchor="ctr">
            <a:spAutoFit/>
          </a:bodyPr>
          <a:p>
            <a:pPr algn="ctr">
              <a:lnSpc>
                <a:spcPct val="110000"/>
              </a:lnSpc>
            </a:pPr>
            <a:r>
              <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rPr>
              <a:t>Differentiation colums of dataframe </a:t>
            </a:r>
            <a:endPar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Text Box 2"/>
          <p:cNvSpPr txBox="1"/>
          <p:nvPr/>
        </p:nvSpPr>
        <p:spPr>
          <a:xfrm>
            <a:off x="1049655" y="2225040"/>
            <a:ext cx="9825355" cy="645160"/>
          </a:xfrm>
          <a:prstGeom prst="rect">
            <a:avLst/>
          </a:prstGeom>
          <a:noFill/>
        </p:spPr>
        <p:txBody>
          <a:bodyPr wrap="square" rtlCol="0">
            <a:spAutoFit/>
          </a:bodyPr>
          <a:p>
            <a:r>
              <a:rPr lang="en-IN" altLang="en-US"/>
              <a:t>Dividing the columns of my data set into two varibles to assign the dependent and independent columns using Vector Assembler</a:t>
            </a:r>
            <a:endParaRPr lang="en-IN" altLang="en-US"/>
          </a:p>
        </p:txBody>
      </p:sp>
      <p:pic>
        <p:nvPicPr>
          <p:cNvPr id="4" name="Picture 3"/>
          <p:cNvPicPr>
            <a:picLocks noChangeAspect="1"/>
          </p:cNvPicPr>
          <p:nvPr/>
        </p:nvPicPr>
        <p:blipFill>
          <a:blip r:embed="rId1"/>
          <a:stretch>
            <a:fillRect/>
          </a:stretch>
        </p:blipFill>
        <p:spPr>
          <a:xfrm>
            <a:off x="750570" y="3648710"/>
            <a:ext cx="10690860" cy="2217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txBox="1"/>
          <p:nvPr/>
        </p:nvSpPr>
        <p:spPr>
          <a:xfrm>
            <a:off x="11264900" y="6369050"/>
            <a:ext cx="4826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D693F56-F169-DF41-9C17-3BC0A2E9A2FD}" type="slidenum">
              <a:rPr lang="en-US" smtClean="0">
                <a:solidFill>
                  <a:schemeClr val="bg1"/>
                </a:solidFill>
                <a:latin typeface="Calibri" panose="020F0502020204030204" pitchFamily="34" charset="0"/>
                <a:ea typeface="Calibri" panose="020F0502020204030204" pitchFamily="34" charset="0"/>
                <a:cs typeface="Calibri" panose="020F0502020204030204" pitchFamily="34" charset="0"/>
              </a:rPr>
            </a:fld>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文本框 32"/>
          <p:cNvSpPr txBox="1"/>
          <p:nvPr/>
        </p:nvSpPr>
        <p:spPr>
          <a:xfrm>
            <a:off x="696595" y="519113"/>
            <a:ext cx="10427970" cy="632460"/>
          </a:xfrm>
          <a:prstGeom prst="rect">
            <a:avLst/>
          </a:prstGeom>
          <a:noFill/>
        </p:spPr>
        <p:txBody>
          <a:bodyPr wrap="square" rtlCol="0" anchor="ctr">
            <a:spAutoFit/>
          </a:bodyPr>
          <a:p>
            <a:pPr algn="ctr">
              <a:lnSpc>
                <a:spcPct val="110000"/>
              </a:lnSpc>
            </a:pPr>
            <a:r>
              <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rPr>
              <a:t>Dividing dataset to train and test my ML model</a:t>
            </a:r>
            <a:endPar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1"/>
          <a:stretch>
            <a:fillRect/>
          </a:stretch>
        </p:blipFill>
        <p:spPr>
          <a:xfrm>
            <a:off x="2446020" y="1339215"/>
            <a:ext cx="7299960" cy="5222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pic>
        <p:nvPicPr>
          <p:cNvPr id="4" name="Content Placeholder 3" descr="ed6250cd084ca444a1365e21e4b96f5f"/>
          <p:cNvPicPr>
            <a:picLocks noChangeAspect="1"/>
          </p:cNvPicPr>
          <p:nvPr>
            <p:ph idx="1"/>
          </p:nvPr>
        </p:nvPicPr>
        <p:blipFill>
          <a:blip r:embed="rId1"/>
          <a:stretch>
            <a:fillRect/>
          </a:stretch>
        </p:blipFill>
        <p:spPr>
          <a:xfrm>
            <a:off x="-8255" y="0"/>
            <a:ext cx="12200255" cy="6857365"/>
          </a:xfrm>
          <a:prstGeom prst="rect">
            <a:avLst/>
          </a:prstGeom>
        </p:spPr>
      </p:pic>
      <p:sp>
        <p:nvSpPr>
          <p:cNvPr id="6" name="Text Box 5"/>
          <p:cNvSpPr txBox="1"/>
          <p:nvPr/>
        </p:nvSpPr>
        <p:spPr>
          <a:xfrm>
            <a:off x="113665" y="5710555"/>
            <a:ext cx="9725660" cy="1198880"/>
          </a:xfrm>
          <a:prstGeom prst="rect">
            <a:avLst/>
          </a:prstGeom>
          <a:noFill/>
        </p:spPr>
        <p:txBody>
          <a:bodyPr wrap="square" rtlCol="0">
            <a:spAutoFit/>
          </a:bodyPr>
          <a:p>
            <a:r>
              <a:rPr lang="en-US" b="1">
                <a:solidFill>
                  <a:schemeClr val="bg1"/>
                </a:solidFill>
                <a:latin typeface="Bahnschrift SemiBold SemiCondensed" panose="020B0502040204020203" charset="0"/>
                <a:cs typeface="Bahnschrift SemiBold SemiCondensed" panose="020B0502040204020203" charset="0"/>
                <a:sym typeface="+mn-ea"/>
              </a:rPr>
              <a:t>Apache Spark </a:t>
            </a:r>
            <a:r>
              <a:rPr lang="en-IN" altLang="en-US" b="1">
                <a:solidFill>
                  <a:schemeClr val="bg1"/>
                </a:solidFill>
                <a:latin typeface="Bahnschrift SemiBold SemiCondensed" panose="020B0502040204020203" charset="0"/>
                <a:cs typeface="Bahnschrift SemiBold SemiCondensed" panose="020B0502040204020203" charset="0"/>
                <a:sym typeface="+mn-ea"/>
              </a:rPr>
              <a:t>supports python,scala,R </a:t>
            </a:r>
            <a:r>
              <a:rPr lang="en-US" b="1">
                <a:solidFill>
                  <a:schemeClr val="bg1"/>
                </a:solidFill>
                <a:latin typeface="Bahnschrift SemiBold SemiCondensed" panose="020B0502040204020203" charset="0"/>
                <a:cs typeface="Bahnschrift SemiBold SemiCondensed" panose="020B0502040204020203" charset="0"/>
                <a:sym typeface="+mn-ea"/>
              </a:rPr>
              <a:t>programming language. PySpark has been released in order to support the collaboration of Apache Spark and Python, it actually is a Python API for Spark</a:t>
            </a:r>
            <a:endParaRPr lang="en-US" b="1">
              <a:solidFill>
                <a:schemeClr val="bg1"/>
              </a:solidFill>
              <a:latin typeface="Bahnschrift SemiBold SemiCondensed" panose="020B0502040204020203" charset="0"/>
              <a:cs typeface="Bahnschrift SemiBold SemiCondensed" panose="020B0502040204020203" charset="0"/>
            </a:endParaRPr>
          </a:p>
          <a:p>
            <a:endParaRPr lang="en-US" b="1">
              <a:solidFill>
                <a:schemeClr val="bg1"/>
              </a:solidFill>
              <a:latin typeface="Bahnschrift SemiBold SemiCondensed" panose="020B0502040204020203" charset="0"/>
              <a:cs typeface="Bahnschrift SemiBold SemiCondensed" panose="020B0502040204020203" charset="0"/>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txBox="1"/>
          <p:nvPr/>
        </p:nvSpPr>
        <p:spPr>
          <a:xfrm>
            <a:off x="11264900" y="6369050"/>
            <a:ext cx="4826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D693F56-F169-DF41-9C17-3BC0A2E9A2FD}" type="slidenum">
              <a:rPr lang="en-US" smtClean="0">
                <a:solidFill>
                  <a:schemeClr val="bg1"/>
                </a:solidFill>
                <a:latin typeface="Calibri" panose="020F0502020204030204" pitchFamily="34" charset="0"/>
                <a:ea typeface="Calibri" panose="020F0502020204030204" pitchFamily="34" charset="0"/>
                <a:cs typeface="Calibri" panose="020F0502020204030204" pitchFamily="34" charset="0"/>
              </a:rPr>
            </a:fld>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文本框 32"/>
          <p:cNvSpPr txBox="1"/>
          <p:nvPr/>
        </p:nvSpPr>
        <p:spPr>
          <a:xfrm>
            <a:off x="636270" y="942023"/>
            <a:ext cx="10427970" cy="632460"/>
          </a:xfrm>
          <a:prstGeom prst="rect">
            <a:avLst/>
          </a:prstGeom>
          <a:noFill/>
        </p:spPr>
        <p:txBody>
          <a:bodyPr wrap="square" rtlCol="0" anchor="ctr">
            <a:spAutoFit/>
          </a:bodyPr>
          <a:p>
            <a:pPr algn="ctr">
              <a:lnSpc>
                <a:spcPct val="110000"/>
              </a:lnSpc>
            </a:pPr>
            <a:r>
              <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rPr>
              <a:t>Building and Evaluating Model</a:t>
            </a:r>
            <a:endPar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descr="Screenshot 2022-07-24 143248"/>
          <p:cNvPicPr>
            <a:picLocks noChangeAspect="1"/>
          </p:cNvPicPr>
          <p:nvPr/>
        </p:nvPicPr>
        <p:blipFill>
          <a:blip r:embed="rId1"/>
          <a:stretch>
            <a:fillRect/>
          </a:stretch>
        </p:blipFill>
        <p:spPr>
          <a:xfrm>
            <a:off x="508635" y="1979930"/>
            <a:ext cx="11174730" cy="4260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txBox="1"/>
          <p:nvPr/>
        </p:nvSpPr>
        <p:spPr>
          <a:xfrm>
            <a:off x="11264900" y="6369050"/>
            <a:ext cx="4826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D693F56-F169-DF41-9C17-3BC0A2E9A2FD}" type="slidenum">
              <a:rPr lang="en-US" smtClean="0">
                <a:solidFill>
                  <a:schemeClr val="bg1"/>
                </a:solidFill>
                <a:latin typeface="Calibri" panose="020F0502020204030204" pitchFamily="34" charset="0"/>
                <a:ea typeface="Calibri" panose="020F0502020204030204" pitchFamily="34" charset="0"/>
                <a:cs typeface="Calibri" panose="020F0502020204030204" pitchFamily="34" charset="0"/>
              </a:rPr>
            </a:fld>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1"/>
          <a:stretch>
            <a:fillRect/>
          </a:stretch>
        </p:blipFill>
        <p:spPr>
          <a:xfrm>
            <a:off x="2487930" y="1408430"/>
            <a:ext cx="7216140" cy="5386705"/>
          </a:xfrm>
          <a:prstGeom prst="rect">
            <a:avLst/>
          </a:prstGeom>
        </p:spPr>
      </p:pic>
      <p:sp>
        <p:nvSpPr>
          <p:cNvPr id="6" name="文本框 32"/>
          <p:cNvSpPr txBox="1"/>
          <p:nvPr/>
        </p:nvSpPr>
        <p:spPr>
          <a:xfrm>
            <a:off x="601980" y="579438"/>
            <a:ext cx="10427970" cy="632460"/>
          </a:xfrm>
          <a:prstGeom prst="rect">
            <a:avLst/>
          </a:prstGeom>
          <a:noFill/>
        </p:spPr>
        <p:txBody>
          <a:bodyPr wrap="square" rtlCol="0" anchor="ctr">
            <a:spAutoFit/>
          </a:bodyPr>
          <a:p>
            <a:pPr algn="ctr">
              <a:lnSpc>
                <a:spcPct val="110000"/>
              </a:lnSpc>
            </a:pPr>
            <a:r>
              <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rPr>
              <a:t>Building and Evaluating Model</a:t>
            </a:r>
            <a:endParaRPr kumimoji="1" lang="en-IN" altLang="zh-CN" sz="32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87980" y="2087245"/>
            <a:ext cx="6584950" cy="2009775"/>
          </a:xfrm>
          <a:prstGeom prst="rect">
            <a:avLst/>
          </a:prstGeom>
        </p:spPr>
        <p:txBody>
          <a:bodyPr wrap="square">
            <a:spAutoFit/>
          </a:bodyPr>
          <a:lstStyle/>
          <a:p>
            <a:pPr algn="ctr">
              <a:lnSpc>
                <a:spcPct val="150000"/>
              </a:lnSpc>
            </a:pPr>
            <a:r>
              <a:rPr lang="en-US" altLang="zh-CN" sz="9600" dirty="0">
                <a:solidFill>
                  <a:schemeClr val="bg1"/>
                </a:solidFill>
                <a:latin typeface="Calibri" panose="020F0502020204030204" pitchFamily="34" charset="0"/>
                <a:ea typeface="Calibri" panose="020F0502020204030204" pitchFamily="34" charset="0"/>
                <a:cs typeface="Calibri" panose="020F0502020204030204" pitchFamily="34" charset="0"/>
              </a:rPr>
              <a:t>THANKS!</a:t>
            </a:r>
            <a:endParaRPr lang="zh-CN" altLang="en-US" sz="96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effectLst>
            <a:outerShdw blurRad="50800" dist="38100" dir="10800000" algn="r" rotWithShape="0">
              <a:prstClr val="black">
                <a:alpha val="40000"/>
              </a:prstClr>
            </a:outerShdw>
          </a:effectLst>
        </p:spPr>
        <p:txBody>
          <a:bodyPr>
            <a:normAutofit fontScale="90000"/>
          </a:bodyPr>
          <a:p>
            <a:r>
              <a:rPr lang="en-IN" altLang="en-US" sz="4000">
                <a:solidFill>
                  <a:schemeClr val="accent1">
                    <a:lumMod val="50000"/>
                  </a:schemeClr>
                </a:solidFill>
                <a:latin typeface="Bahnschrift Condensed" panose="020B0502040204020203" charset="0"/>
                <a:cs typeface="Bahnschrift Condensed" panose="020B0502040204020203" charset="0"/>
              </a:rPr>
              <a:t>Installing PySpark and creating a Spark Session</a:t>
            </a:r>
            <a:endParaRPr lang="en-IN" altLang="en-US" sz="4000">
              <a:solidFill>
                <a:schemeClr val="accent1">
                  <a:lumMod val="50000"/>
                </a:schemeClr>
              </a:solidFill>
              <a:latin typeface="Bahnschrift Condensed" panose="020B0502040204020203" charset="0"/>
              <a:cs typeface="Bahnschrift Condensed" panose="020B0502040204020203" charset="0"/>
            </a:endParaRPr>
          </a:p>
        </p:txBody>
      </p:sp>
      <p:sp>
        <p:nvSpPr>
          <p:cNvPr id="55" name="AutoShape 3"/>
          <p:cNvSpPr>
            <a:spLocks noChangeAspect="1" noChangeArrowheads="1" noTextEdit="1"/>
          </p:cNvSpPr>
          <p:nvPr/>
        </p:nvSpPr>
        <p:spPr bwMode="auto">
          <a:xfrm rot="10800000">
            <a:off x="4610100" y="-17463"/>
            <a:ext cx="2938463" cy="408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Line 7"/>
          <p:cNvSpPr>
            <a:spLocks noChangeShapeType="1"/>
          </p:cNvSpPr>
          <p:nvPr/>
        </p:nvSpPr>
        <p:spPr bwMode="auto">
          <a:xfrm rot="10800000">
            <a:off x="6076950" y="15970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Line 8"/>
          <p:cNvSpPr>
            <a:spLocks noChangeShapeType="1"/>
          </p:cNvSpPr>
          <p:nvPr/>
        </p:nvSpPr>
        <p:spPr bwMode="auto">
          <a:xfrm rot="10800000">
            <a:off x="6076950" y="15970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pic>
        <p:nvPicPr>
          <p:cNvPr id="6" name="Content Placeholder 5" descr="cp2a1"/>
          <p:cNvPicPr>
            <a:picLocks noChangeAspect="1"/>
          </p:cNvPicPr>
          <p:nvPr>
            <p:ph idx="1"/>
          </p:nvPr>
        </p:nvPicPr>
        <p:blipFill>
          <a:blip r:embed="rId2"/>
          <a:stretch>
            <a:fillRect/>
          </a:stretch>
        </p:blipFill>
        <p:spPr>
          <a:xfrm>
            <a:off x="815975" y="1696720"/>
            <a:ext cx="10766425" cy="4739640"/>
          </a:xfrm>
          <a:prstGeom prst="rect">
            <a:avLst/>
          </a:prstGeom>
          <a:effectLst>
            <a:outerShdw blurRad="50800" dist="50800" dir="5400000" algn="ctr" rotWithShape="0">
              <a:schemeClr val="tx1">
                <a:alpha val="100000"/>
              </a:schemeClr>
            </a:outerShdw>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85420" y="524510"/>
            <a:ext cx="11821160" cy="652780"/>
          </a:xfrm>
          <a:effectLst>
            <a:outerShdw blurRad="50800" dist="38100" dir="10800000" algn="r" rotWithShape="0">
              <a:prstClr val="black">
                <a:alpha val="40000"/>
              </a:prstClr>
            </a:outerShdw>
          </a:effectLst>
        </p:spPr>
        <p:txBody>
          <a:bodyPr>
            <a:normAutofit fontScale="90000"/>
          </a:bodyPr>
          <a:p>
            <a:r>
              <a:rPr lang="en-IN" altLang="en-US" sz="4000">
                <a:solidFill>
                  <a:schemeClr val="accent1">
                    <a:lumMod val="50000"/>
                  </a:schemeClr>
                </a:solidFill>
                <a:latin typeface="Bahnschrift Condensed" panose="020B0502040204020203" charset="0"/>
                <a:cs typeface="Bahnschrift Condensed" panose="020B0502040204020203" charset="0"/>
              </a:rPr>
              <a:t>Importing Demog.csv into PySpark and reading file</a:t>
            </a:r>
            <a:endParaRPr lang="en-IN" altLang="en-US" sz="4000">
              <a:solidFill>
                <a:schemeClr val="accent1">
                  <a:lumMod val="50000"/>
                </a:schemeClr>
              </a:solidFill>
              <a:latin typeface="Bahnschrift Condensed" panose="020B0502040204020203" charset="0"/>
              <a:cs typeface="Bahnschrift Condensed" panose="020B0502040204020203" charset="0"/>
            </a:endParaRPr>
          </a:p>
        </p:txBody>
      </p:sp>
      <p:pic>
        <p:nvPicPr>
          <p:cNvPr id="2" name="Picture 1" descr="Screenshot 2022-07-23 152305"/>
          <p:cNvPicPr>
            <a:picLocks noChangeAspect="1"/>
          </p:cNvPicPr>
          <p:nvPr/>
        </p:nvPicPr>
        <p:blipFill>
          <a:blip r:embed="rId2"/>
          <a:stretch>
            <a:fillRect/>
          </a:stretch>
        </p:blipFill>
        <p:spPr>
          <a:xfrm>
            <a:off x="490220" y="1760220"/>
            <a:ext cx="11190605" cy="2256790"/>
          </a:xfrm>
          <a:prstGeom prst="rect">
            <a:avLst/>
          </a:prstGeom>
        </p:spPr>
      </p:pic>
      <p:pic>
        <p:nvPicPr>
          <p:cNvPr id="3" name="Picture 2" descr="Screenshot 2022-07-23 152223"/>
          <p:cNvPicPr>
            <a:picLocks noChangeAspect="1"/>
          </p:cNvPicPr>
          <p:nvPr/>
        </p:nvPicPr>
        <p:blipFill>
          <a:blip r:embed="rId3"/>
          <a:stretch>
            <a:fillRect/>
          </a:stretch>
        </p:blipFill>
        <p:spPr>
          <a:xfrm>
            <a:off x="510540" y="4017010"/>
            <a:ext cx="11170920" cy="2343150"/>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 name="Freeform 25"/>
          <p:cNvSpPr/>
          <p:nvPr/>
        </p:nvSpPr>
        <p:spPr bwMode="auto">
          <a:xfrm>
            <a:off x="5739431" y="1964497"/>
            <a:ext cx="1981200" cy="1417638"/>
          </a:xfrm>
          <a:custGeom>
            <a:avLst/>
            <a:gdLst>
              <a:gd name="T0" fmla="*/ 0 w 527"/>
              <a:gd name="T1" fmla="*/ 212 h 377"/>
              <a:gd name="T2" fmla="*/ 53 w 527"/>
              <a:gd name="T3" fmla="*/ 271 h 377"/>
              <a:gd name="T4" fmla="*/ 169 w 527"/>
              <a:gd name="T5" fmla="*/ 347 h 377"/>
              <a:gd name="T6" fmla="*/ 325 w 527"/>
              <a:gd name="T7" fmla="*/ 370 h 377"/>
              <a:gd name="T8" fmla="*/ 461 w 527"/>
              <a:gd name="T9" fmla="*/ 303 h 377"/>
              <a:gd name="T10" fmla="*/ 467 w 527"/>
              <a:gd name="T11" fmla="*/ 298 h 377"/>
              <a:gd name="T12" fmla="*/ 515 w 527"/>
              <a:gd name="T13" fmla="*/ 211 h 377"/>
              <a:gd name="T14" fmla="*/ 524 w 527"/>
              <a:gd name="T15" fmla="*/ 118 h 377"/>
              <a:gd name="T16" fmla="*/ 503 w 527"/>
              <a:gd name="T17" fmla="*/ 45 h 377"/>
              <a:gd name="T18" fmla="*/ 463 w 527"/>
              <a:gd name="T19" fmla="*/ 6 h 377"/>
              <a:gd name="T20" fmla="*/ 417 w 527"/>
              <a:gd name="T21" fmla="*/ 3 h 377"/>
              <a:gd name="T22" fmla="*/ 373 w 527"/>
              <a:gd name="T23" fmla="*/ 21 h 377"/>
              <a:gd name="T24" fmla="*/ 333 w 527"/>
              <a:gd name="T25" fmla="*/ 48 h 377"/>
              <a:gd name="T26" fmla="*/ 296 w 527"/>
              <a:gd name="T27" fmla="*/ 82 h 377"/>
              <a:gd name="T28" fmla="*/ 294 w 527"/>
              <a:gd name="T29" fmla="*/ 85 h 377"/>
              <a:gd name="T30" fmla="*/ 235 w 527"/>
              <a:gd name="T31" fmla="*/ 148 h 377"/>
              <a:gd name="T32" fmla="*/ 154 w 527"/>
              <a:gd name="T33" fmla="*/ 200 h 377"/>
              <a:gd name="T34" fmla="*/ 62 w 527"/>
              <a:gd name="T35" fmla="*/ 218 h 377"/>
              <a:gd name="T36" fmla="*/ 0 w 527"/>
              <a:gd name="T37" fmla="*/ 212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377">
                <a:moveTo>
                  <a:pt x="0" y="212"/>
                </a:moveTo>
                <a:cubicBezTo>
                  <a:pt x="7" y="222"/>
                  <a:pt x="25" y="245"/>
                  <a:pt x="53" y="271"/>
                </a:cubicBezTo>
                <a:cubicBezTo>
                  <a:pt x="82" y="297"/>
                  <a:pt x="121" y="327"/>
                  <a:pt x="169" y="347"/>
                </a:cubicBezTo>
                <a:cubicBezTo>
                  <a:pt x="217" y="367"/>
                  <a:pt x="272" y="377"/>
                  <a:pt x="325" y="370"/>
                </a:cubicBezTo>
                <a:cubicBezTo>
                  <a:pt x="377" y="364"/>
                  <a:pt x="427" y="340"/>
                  <a:pt x="461" y="303"/>
                </a:cubicBezTo>
                <a:cubicBezTo>
                  <a:pt x="463" y="302"/>
                  <a:pt x="465" y="300"/>
                  <a:pt x="467" y="298"/>
                </a:cubicBezTo>
                <a:cubicBezTo>
                  <a:pt x="489" y="273"/>
                  <a:pt x="505" y="243"/>
                  <a:pt x="515" y="211"/>
                </a:cubicBezTo>
                <a:cubicBezTo>
                  <a:pt x="524" y="180"/>
                  <a:pt x="527" y="147"/>
                  <a:pt x="524" y="118"/>
                </a:cubicBezTo>
                <a:cubicBezTo>
                  <a:pt x="521" y="90"/>
                  <a:pt x="513" y="64"/>
                  <a:pt x="503" y="45"/>
                </a:cubicBezTo>
                <a:cubicBezTo>
                  <a:pt x="492" y="26"/>
                  <a:pt x="478" y="13"/>
                  <a:pt x="463" y="6"/>
                </a:cubicBezTo>
                <a:cubicBezTo>
                  <a:pt x="447" y="0"/>
                  <a:pt x="432" y="0"/>
                  <a:pt x="417" y="3"/>
                </a:cubicBezTo>
                <a:cubicBezTo>
                  <a:pt x="402" y="6"/>
                  <a:pt x="387" y="13"/>
                  <a:pt x="373" y="21"/>
                </a:cubicBezTo>
                <a:cubicBezTo>
                  <a:pt x="359" y="29"/>
                  <a:pt x="345" y="38"/>
                  <a:pt x="333" y="48"/>
                </a:cubicBezTo>
                <a:cubicBezTo>
                  <a:pt x="320" y="58"/>
                  <a:pt x="308" y="69"/>
                  <a:pt x="296" y="82"/>
                </a:cubicBezTo>
                <a:cubicBezTo>
                  <a:pt x="295" y="83"/>
                  <a:pt x="295" y="84"/>
                  <a:pt x="294" y="85"/>
                </a:cubicBezTo>
                <a:cubicBezTo>
                  <a:pt x="276" y="103"/>
                  <a:pt x="259" y="127"/>
                  <a:pt x="235" y="148"/>
                </a:cubicBezTo>
                <a:cubicBezTo>
                  <a:pt x="213" y="169"/>
                  <a:pt x="185" y="188"/>
                  <a:pt x="154" y="200"/>
                </a:cubicBezTo>
                <a:cubicBezTo>
                  <a:pt x="124" y="213"/>
                  <a:pt x="90" y="218"/>
                  <a:pt x="62" y="218"/>
                </a:cubicBezTo>
                <a:cubicBezTo>
                  <a:pt x="33" y="219"/>
                  <a:pt x="9" y="213"/>
                  <a:pt x="0" y="212"/>
                </a:cubicBezTo>
                <a:close/>
              </a:path>
            </a:pathLst>
          </a:custGeom>
          <a:solidFill>
            <a:srgbClr val="63A7D9"/>
          </a:solidFill>
          <a:ln>
            <a:noFill/>
          </a:ln>
        </p:spPr>
        <p:txBody>
          <a:bodyPr vert="horz" wrap="square" lIns="91440" tIns="45720" rIns="91440" bIns="45720" numCol="1" anchor="t" anchorCtr="0" compatLnSpc="1"/>
          <a:lstStyle/>
          <a:p>
            <a:endParaRPr lang="en-US" dirty="0">
              <a:latin typeface="Calibri" panose="020F0502020204030204" pitchFamily="34" charset="0"/>
            </a:endParaRPr>
          </a:p>
        </p:txBody>
      </p:sp>
      <p:sp>
        <p:nvSpPr>
          <p:cNvPr id="9" name="Freeform 26"/>
          <p:cNvSpPr/>
          <p:nvPr/>
        </p:nvSpPr>
        <p:spPr bwMode="auto">
          <a:xfrm>
            <a:off x="5769594" y="2780472"/>
            <a:ext cx="22225" cy="15875"/>
          </a:xfrm>
          <a:custGeom>
            <a:avLst/>
            <a:gdLst>
              <a:gd name="T0" fmla="*/ 4 w 6"/>
              <a:gd name="T1" fmla="*/ 4 h 4"/>
              <a:gd name="T2" fmla="*/ 4 w 6"/>
              <a:gd name="T3" fmla="*/ 4 h 4"/>
              <a:gd name="T4" fmla="*/ 4 w 6"/>
              <a:gd name="T5" fmla="*/ 3 h 4"/>
              <a:gd name="T6" fmla="*/ 3 w 6"/>
              <a:gd name="T7" fmla="*/ 2 h 4"/>
              <a:gd name="T8" fmla="*/ 5 w 6"/>
              <a:gd name="T9" fmla="*/ 2 h 4"/>
              <a:gd name="T10" fmla="*/ 6 w 6"/>
              <a:gd name="T11" fmla="*/ 1 h 4"/>
              <a:gd name="T12" fmla="*/ 5 w 6"/>
              <a:gd name="T13" fmla="*/ 0 h 4"/>
              <a:gd name="T14" fmla="*/ 1 w 6"/>
              <a:gd name="T15" fmla="*/ 0 h 4"/>
              <a:gd name="T16" fmla="*/ 0 w 6"/>
              <a:gd name="T17" fmla="*/ 0 h 4"/>
              <a:gd name="T18" fmla="*/ 1 w 6"/>
              <a:gd name="T19" fmla="*/ 1 h 4"/>
              <a:gd name="T20" fmla="*/ 3 w 6"/>
              <a:gd name="T21" fmla="*/ 4 h 4"/>
              <a:gd name="T22" fmla="*/ 4 w 6"/>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4" y="4"/>
                </a:moveTo>
                <a:cubicBezTo>
                  <a:pt x="4" y="4"/>
                  <a:pt x="4" y="4"/>
                  <a:pt x="4" y="4"/>
                </a:cubicBezTo>
                <a:cubicBezTo>
                  <a:pt x="4" y="4"/>
                  <a:pt x="4" y="3"/>
                  <a:pt x="4" y="3"/>
                </a:cubicBezTo>
                <a:cubicBezTo>
                  <a:pt x="4" y="3"/>
                  <a:pt x="4" y="2"/>
                  <a:pt x="3" y="2"/>
                </a:cubicBezTo>
                <a:cubicBezTo>
                  <a:pt x="4" y="2"/>
                  <a:pt x="4" y="2"/>
                  <a:pt x="5" y="2"/>
                </a:cubicBezTo>
                <a:cubicBezTo>
                  <a:pt x="5" y="2"/>
                  <a:pt x="5" y="2"/>
                  <a:pt x="6" y="1"/>
                </a:cubicBezTo>
                <a:cubicBezTo>
                  <a:pt x="6" y="1"/>
                  <a:pt x="5" y="0"/>
                  <a:pt x="5" y="0"/>
                </a:cubicBezTo>
                <a:cubicBezTo>
                  <a:pt x="4" y="0"/>
                  <a:pt x="2" y="0"/>
                  <a:pt x="1" y="0"/>
                </a:cubicBezTo>
                <a:cubicBezTo>
                  <a:pt x="1" y="0"/>
                  <a:pt x="1" y="0"/>
                  <a:pt x="0" y="0"/>
                </a:cubicBezTo>
                <a:cubicBezTo>
                  <a:pt x="0" y="1"/>
                  <a:pt x="0" y="1"/>
                  <a:pt x="1" y="1"/>
                </a:cubicBezTo>
                <a:cubicBezTo>
                  <a:pt x="1" y="2"/>
                  <a:pt x="2" y="3"/>
                  <a:pt x="3" y="4"/>
                </a:cubicBezTo>
                <a:cubicBezTo>
                  <a:pt x="3" y="4"/>
                  <a:pt x="3" y="4"/>
                  <a:pt x="4"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Calibri" panose="020F0502020204030204" pitchFamily="34" charset="0"/>
            </a:endParaRPr>
          </a:p>
        </p:txBody>
      </p:sp>
      <p:sp>
        <p:nvSpPr>
          <p:cNvPr id="10" name="Freeform 27"/>
          <p:cNvSpPr>
            <a:spLocks noEditPoints="1"/>
          </p:cNvSpPr>
          <p:nvPr/>
        </p:nvSpPr>
        <p:spPr bwMode="auto">
          <a:xfrm>
            <a:off x="5794994" y="1980372"/>
            <a:ext cx="1908175" cy="1371600"/>
          </a:xfrm>
          <a:custGeom>
            <a:avLst/>
            <a:gdLst>
              <a:gd name="T0" fmla="*/ 370 w 507"/>
              <a:gd name="T1" fmla="*/ 345 h 365"/>
              <a:gd name="T2" fmla="*/ 351 w 507"/>
              <a:gd name="T3" fmla="*/ 354 h 365"/>
              <a:gd name="T4" fmla="*/ 402 w 507"/>
              <a:gd name="T5" fmla="*/ 331 h 365"/>
              <a:gd name="T6" fmla="*/ 420 w 507"/>
              <a:gd name="T7" fmla="*/ 318 h 365"/>
              <a:gd name="T8" fmla="*/ 424 w 507"/>
              <a:gd name="T9" fmla="*/ 314 h 365"/>
              <a:gd name="T10" fmla="*/ 309 w 507"/>
              <a:gd name="T11" fmla="*/ 361 h 365"/>
              <a:gd name="T12" fmla="*/ 435 w 507"/>
              <a:gd name="T13" fmla="*/ 305 h 365"/>
              <a:gd name="T14" fmla="*/ 451 w 507"/>
              <a:gd name="T15" fmla="*/ 289 h 365"/>
              <a:gd name="T16" fmla="*/ 288 w 507"/>
              <a:gd name="T17" fmla="*/ 365 h 365"/>
              <a:gd name="T18" fmla="*/ 274 w 507"/>
              <a:gd name="T19" fmla="*/ 364 h 365"/>
              <a:gd name="T20" fmla="*/ 463 w 507"/>
              <a:gd name="T21" fmla="*/ 272 h 365"/>
              <a:gd name="T22" fmla="*/ 246 w 507"/>
              <a:gd name="T23" fmla="*/ 364 h 365"/>
              <a:gd name="T24" fmla="*/ 225 w 507"/>
              <a:gd name="T25" fmla="*/ 359 h 365"/>
              <a:gd name="T26" fmla="*/ 218 w 507"/>
              <a:gd name="T27" fmla="*/ 359 h 365"/>
              <a:gd name="T28" fmla="*/ 485 w 507"/>
              <a:gd name="T29" fmla="*/ 237 h 365"/>
              <a:gd name="T30" fmla="*/ 492 w 507"/>
              <a:gd name="T31" fmla="*/ 216 h 365"/>
              <a:gd name="T32" fmla="*/ 190 w 507"/>
              <a:gd name="T33" fmla="*/ 352 h 365"/>
              <a:gd name="T34" fmla="*/ 169 w 507"/>
              <a:gd name="T35" fmla="*/ 345 h 365"/>
              <a:gd name="T36" fmla="*/ 498 w 507"/>
              <a:gd name="T37" fmla="*/ 197 h 365"/>
              <a:gd name="T38" fmla="*/ 504 w 507"/>
              <a:gd name="T39" fmla="*/ 176 h 365"/>
              <a:gd name="T40" fmla="*/ 503 w 507"/>
              <a:gd name="T41" fmla="*/ 169 h 365"/>
              <a:gd name="T42" fmla="*/ 138 w 507"/>
              <a:gd name="T43" fmla="*/ 332 h 365"/>
              <a:gd name="T44" fmla="*/ 506 w 507"/>
              <a:gd name="T45" fmla="*/ 147 h 365"/>
              <a:gd name="T46" fmla="*/ 506 w 507"/>
              <a:gd name="T47" fmla="*/ 141 h 365"/>
              <a:gd name="T48" fmla="*/ 102 w 507"/>
              <a:gd name="T49" fmla="*/ 311 h 365"/>
              <a:gd name="T50" fmla="*/ 83 w 507"/>
              <a:gd name="T51" fmla="*/ 298 h 365"/>
              <a:gd name="T52" fmla="*/ 505 w 507"/>
              <a:gd name="T53" fmla="*/ 113 h 365"/>
              <a:gd name="T54" fmla="*/ 502 w 507"/>
              <a:gd name="T55" fmla="*/ 91 h 365"/>
              <a:gd name="T56" fmla="*/ 499 w 507"/>
              <a:gd name="T57" fmla="*/ 85 h 365"/>
              <a:gd name="T58" fmla="*/ 56 w 507"/>
              <a:gd name="T59" fmla="*/ 278 h 365"/>
              <a:gd name="T60" fmla="*/ 39 w 507"/>
              <a:gd name="T61" fmla="*/ 262 h 365"/>
              <a:gd name="T62" fmla="*/ 491 w 507"/>
              <a:gd name="T63" fmla="*/ 55 h 365"/>
              <a:gd name="T64" fmla="*/ 142 w 507"/>
              <a:gd name="T65" fmla="*/ 199 h 365"/>
              <a:gd name="T66" fmla="*/ 163 w 507"/>
              <a:gd name="T67" fmla="*/ 191 h 365"/>
              <a:gd name="T68" fmla="*/ 168 w 507"/>
              <a:gd name="T69" fmla="*/ 186 h 365"/>
              <a:gd name="T70" fmla="*/ 123 w 507"/>
              <a:gd name="T71" fmla="*/ 207 h 365"/>
              <a:gd name="T72" fmla="*/ 180 w 507"/>
              <a:gd name="T73" fmla="*/ 179 h 365"/>
              <a:gd name="T74" fmla="*/ 25 w 507"/>
              <a:gd name="T75" fmla="*/ 249 h 365"/>
              <a:gd name="T76" fmla="*/ 199 w 507"/>
              <a:gd name="T77" fmla="*/ 167 h 365"/>
              <a:gd name="T78" fmla="*/ 203 w 507"/>
              <a:gd name="T79" fmla="*/ 164 h 365"/>
              <a:gd name="T80" fmla="*/ 83 w 507"/>
              <a:gd name="T81" fmla="*/ 216 h 365"/>
              <a:gd name="T82" fmla="*/ 60 w 507"/>
              <a:gd name="T83" fmla="*/ 218 h 365"/>
              <a:gd name="T84" fmla="*/ 477 w 507"/>
              <a:gd name="T85" fmla="*/ 34 h 365"/>
              <a:gd name="T86" fmla="*/ 15 w 507"/>
              <a:gd name="T87" fmla="*/ 237 h 365"/>
              <a:gd name="T88" fmla="*/ 235 w 507"/>
              <a:gd name="T89" fmla="*/ 134 h 365"/>
              <a:gd name="T90" fmla="*/ 40 w 507"/>
              <a:gd name="T91" fmla="*/ 219 h 365"/>
              <a:gd name="T92" fmla="*/ 463 w 507"/>
              <a:gd name="T93" fmla="*/ 17 h 365"/>
              <a:gd name="T94" fmla="*/ 6 w 507"/>
              <a:gd name="T95" fmla="*/ 228 h 365"/>
              <a:gd name="T96" fmla="*/ 260 w 507"/>
              <a:gd name="T97" fmla="*/ 108 h 365"/>
              <a:gd name="T98" fmla="*/ 263 w 507"/>
              <a:gd name="T99" fmla="*/ 104 h 365"/>
              <a:gd name="T100" fmla="*/ 453 w 507"/>
              <a:gd name="T101" fmla="*/ 8 h 365"/>
              <a:gd name="T102" fmla="*/ 282 w 507"/>
              <a:gd name="T103" fmla="*/ 83 h 365"/>
              <a:gd name="T104" fmla="*/ 438 w 507"/>
              <a:gd name="T105" fmla="*/ 3 h 365"/>
              <a:gd name="T106" fmla="*/ 292 w 507"/>
              <a:gd name="T107" fmla="*/ 73 h 365"/>
              <a:gd name="T108" fmla="*/ 426 w 507"/>
              <a:gd name="T109" fmla="*/ 0 h 365"/>
              <a:gd name="T110" fmla="*/ 323 w 507"/>
              <a:gd name="T111" fmla="*/ 45 h 365"/>
              <a:gd name="T112" fmla="*/ 419 w 507"/>
              <a:gd name="T113" fmla="*/ 1 h 365"/>
              <a:gd name="T114" fmla="*/ 352 w 507"/>
              <a:gd name="T115" fmla="*/ 24 h 365"/>
              <a:gd name="T116" fmla="*/ 405 w 507"/>
              <a:gd name="T117" fmla="*/ 2 h 365"/>
              <a:gd name="T118" fmla="*/ 391 w 507"/>
              <a:gd name="T119" fmla="*/ 7 h 365"/>
              <a:gd name="T120" fmla="*/ 378 w 507"/>
              <a:gd name="T121" fmla="*/ 12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7" h="365">
                <a:moveTo>
                  <a:pt x="376" y="344"/>
                </a:moveTo>
                <a:cubicBezTo>
                  <a:pt x="376" y="343"/>
                  <a:pt x="376" y="343"/>
                  <a:pt x="376" y="342"/>
                </a:cubicBezTo>
                <a:cubicBezTo>
                  <a:pt x="378" y="341"/>
                  <a:pt x="381" y="340"/>
                  <a:pt x="383" y="339"/>
                </a:cubicBezTo>
                <a:cubicBezTo>
                  <a:pt x="383" y="339"/>
                  <a:pt x="384" y="339"/>
                  <a:pt x="384" y="340"/>
                </a:cubicBezTo>
                <a:cubicBezTo>
                  <a:pt x="384" y="340"/>
                  <a:pt x="384" y="341"/>
                  <a:pt x="383" y="341"/>
                </a:cubicBezTo>
                <a:cubicBezTo>
                  <a:pt x="381" y="342"/>
                  <a:pt x="379" y="343"/>
                  <a:pt x="377" y="344"/>
                </a:cubicBezTo>
                <a:cubicBezTo>
                  <a:pt x="377" y="344"/>
                  <a:pt x="377" y="344"/>
                  <a:pt x="377" y="344"/>
                </a:cubicBezTo>
                <a:cubicBezTo>
                  <a:pt x="377" y="344"/>
                  <a:pt x="376" y="344"/>
                  <a:pt x="376" y="344"/>
                </a:cubicBezTo>
                <a:close/>
                <a:moveTo>
                  <a:pt x="371" y="347"/>
                </a:moveTo>
                <a:cubicBezTo>
                  <a:pt x="368" y="348"/>
                  <a:pt x="366" y="349"/>
                  <a:pt x="364" y="349"/>
                </a:cubicBezTo>
                <a:cubicBezTo>
                  <a:pt x="364" y="350"/>
                  <a:pt x="363" y="349"/>
                  <a:pt x="363" y="349"/>
                </a:cubicBezTo>
                <a:cubicBezTo>
                  <a:pt x="363" y="348"/>
                  <a:pt x="363" y="348"/>
                  <a:pt x="363" y="348"/>
                </a:cubicBezTo>
                <a:cubicBezTo>
                  <a:pt x="366" y="347"/>
                  <a:pt x="368" y="346"/>
                  <a:pt x="370" y="345"/>
                </a:cubicBezTo>
                <a:cubicBezTo>
                  <a:pt x="370" y="345"/>
                  <a:pt x="371" y="345"/>
                  <a:pt x="371" y="346"/>
                </a:cubicBezTo>
                <a:cubicBezTo>
                  <a:pt x="371" y="346"/>
                  <a:pt x="371" y="347"/>
                  <a:pt x="371" y="347"/>
                </a:cubicBezTo>
                <a:cubicBezTo>
                  <a:pt x="371" y="347"/>
                  <a:pt x="371" y="347"/>
                  <a:pt x="371" y="347"/>
                </a:cubicBezTo>
                <a:close/>
                <a:moveTo>
                  <a:pt x="389" y="337"/>
                </a:moveTo>
                <a:cubicBezTo>
                  <a:pt x="388" y="337"/>
                  <a:pt x="389" y="336"/>
                  <a:pt x="389" y="336"/>
                </a:cubicBezTo>
                <a:cubicBezTo>
                  <a:pt x="391" y="335"/>
                  <a:pt x="393" y="334"/>
                  <a:pt x="395" y="333"/>
                </a:cubicBezTo>
                <a:cubicBezTo>
                  <a:pt x="396" y="333"/>
                  <a:pt x="396" y="333"/>
                  <a:pt x="396" y="333"/>
                </a:cubicBezTo>
                <a:cubicBezTo>
                  <a:pt x="397" y="334"/>
                  <a:pt x="396" y="334"/>
                  <a:pt x="396" y="334"/>
                </a:cubicBezTo>
                <a:cubicBezTo>
                  <a:pt x="394" y="336"/>
                  <a:pt x="392" y="337"/>
                  <a:pt x="390" y="338"/>
                </a:cubicBezTo>
                <a:cubicBezTo>
                  <a:pt x="390" y="338"/>
                  <a:pt x="390" y="338"/>
                  <a:pt x="390" y="338"/>
                </a:cubicBezTo>
                <a:cubicBezTo>
                  <a:pt x="389" y="338"/>
                  <a:pt x="389" y="338"/>
                  <a:pt x="389" y="337"/>
                </a:cubicBezTo>
                <a:close/>
                <a:moveTo>
                  <a:pt x="357" y="352"/>
                </a:moveTo>
                <a:cubicBezTo>
                  <a:pt x="355" y="353"/>
                  <a:pt x="353" y="353"/>
                  <a:pt x="351" y="354"/>
                </a:cubicBezTo>
                <a:cubicBezTo>
                  <a:pt x="350" y="354"/>
                  <a:pt x="350" y="354"/>
                  <a:pt x="350" y="353"/>
                </a:cubicBezTo>
                <a:cubicBezTo>
                  <a:pt x="349" y="353"/>
                  <a:pt x="350" y="353"/>
                  <a:pt x="350" y="352"/>
                </a:cubicBezTo>
                <a:cubicBezTo>
                  <a:pt x="352" y="352"/>
                  <a:pt x="355" y="351"/>
                  <a:pt x="357" y="350"/>
                </a:cubicBezTo>
                <a:cubicBezTo>
                  <a:pt x="357" y="350"/>
                  <a:pt x="358" y="350"/>
                  <a:pt x="358" y="351"/>
                </a:cubicBezTo>
                <a:cubicBezTo>
                  <a:pt x="358" y="351"/>
                  <a:pt x="358" y="352"/>
                  <a:pt x="357" y="352"/>
                </a:cubicBezTo>
                <a:cubicBezTo>
                  <a:pt x="357" y="352"/>
                  <a:pt x="357" y="352"/>
                  <a:pt x="357" y="352"/>
                </a:cubicBezTo>
                <a:close/>
                <a:moveTo>
                  <a:pt x="401" y="330"/>
                </a:moveTo>
                <a:cubicBezTo>
                  <a:pt x="401" y="330"/>
                  <a:pt x="401" y="330"/>
                  <a:pt x="401" y="329"/>
                </a:cubicBezTo>
                <a:cubicBezTo>
                  <a:pt x="403" y="328"/>
                  <a:pt x="405" y="327"/>
                  <a:pt x="407" y="326"/>
                </a:cubicBezTo>
                <a:cubicBezTo>
                  <a:pt x="408" y="325"/>
                  <a:pt x="408" y="325"/>
                  <a:pt x="408" y="326"/>
                </a:cubicBezTo>
                <a:cubicBezTo>
                  <a:pt x="409" y="326"/>
                  <a:pt x="409" y="327"/>
                  <a:pt x="408" y="327"/>
                </a:cubicBezTo>
                <a:cubicBezTo>
                  <a:pt x="406" y="328"/>
                  <a:pt x="404" y="330"/>
                  <a:pt x="402" y="331"/>
                </a:cubicBezTo>
                <a:cubicBezTo>
                  <a:pt x="402" y="331"/>
                  <a:pt x="402" y="331"/>
                  <a:pt x="402" y="331"/>
                </a:cubicBezTo>
                <a:cubicBezTo>
                  <a:pt x="402" y="331"/>
                  <a:pt x="401" y="331"/>
                  <a:pt x="401" y="330"/>
                </a:cubicBezTo>
                <a:close/>
                <a:moveTo>
                  <a:pt x="344" y="356"/>
                </a:moveTo>
                <a:cubicBezTo>
                  <a:pt x="342" y="357"/>
                  <a:pt x="339" y="357"/>
                  <a:pt x="337" y="358"/>
                </a:cubicBezTo>
                <a:cubicBezTo>
                  <a:pt x="337" y="358"/>
                  <a:pt x="336" y="358"/>
                  <a:pt x="336" y="357"/>
                </a:cubicBezTo>
                <a:cubicBezTo>
                  <a:pt x="336" y="357"/>
                  <a:pt x="336" y="356"/>
                  <a:pt x="337" y="356"/>
                </a:cubicBezTo>
                <a:cubicBezTo>
                  <a:pt x="339" y="356"/>
                  <a:pt x="341" y="355"/>
                  <a:pt x="343" y="354"/>
                </a:cubicBezTo>
                <a:cubicBezTo>
                  <a:pt x="344" y="354"/>
                  <a:pt x="344" y="355"/>
                  <a:pt x="344" y="355"/>
                </a:cubicBezTo>
                <a:cubicBezTo>
                  <a:pt x="345" y="355"/>
                  <a:pt x="344" y="356"/>
                  <a:pt x="344" y="356"/>
                </a:cubicBezTo>
                <a:cubicBezTo>
                  <a:pt x="344" y="356"/>
                  <a:pt x="344" y="356"/>
                  <a:pt x="344" y="356"/>
                </a:cubicBezTo>
                <a:close/>
                <a:moveTo>
                  <a:pt x="413" y="323"/>
                </a:moveTo>
                <a:cubicBezTo>
                  <a:pt x="412" y="322"/>
                  <a:pt x="413" y="322"/>
                  <a:pt x="413" y="322"/>
                </a:cubicBezTo>
                <a:cubicBezTo>
                  <a:pt x="415" y="320"/>
                  <a:pt x="417" y="319"/>
                  <a:pt x="419" y="317"/>
                </a:cubicBezTo>
                <a:cubicBezTo>
                  <a:pt x="419" y="317"/>
                  <a:pt x="420" y="317"/>
                  <a:pt x="420" y="318"/>
                </a:cubicBezTo>
                <a:cubicBezTo>
                  <a:pt x="420" y="318"/>
                  <a:pt x="420" y="319"/>
                  <a:pt x="420" y="319"/>
                </a:cubicBezTo>
                <a:cubicBezTo>
                  <a:pt x="418" y="320"/>
                  <a:pt x="416" y="322"/>
                  <a:pt x="414" y="323"/>
                </a:cubicBezTo>
                <a:cubicBezTo>
                  <a:pt x="414" y="323"/>
                  <a:pt x="414" y="323"/>
                  <a:pt x="414" y="323"/>
                </a:cubicBezTo>
                <a:cubicBezTo>
                  <a:pt x="413" y="323"/>
                  <a:pt x="413" y="323"/>
                  <a:pt x="413" y="323"/>
                </a:cubicBezTo>
                <a:close/>
                <a:moveTo>
                  <a:pt x="330" y="360"/>
                </a:moveTo>
                <a:cubicBezTo>
                  <a:pt x="328" y="360"/>
                  <a:pt x="325" y="360"/>
                  <a:pt x="323" y="361"/>
                </a:cubicBezTo>
                <a:cubicBezTo>
                  <a:pt x="323" y="361"/>
                  <a:pt x="322" y="361"/>
                  <a:pt x="322" y="360"/>
                </a:cubicBezTo>
                <a:cubicBezTo>
                  <a:pt x="322" y="360"/>
                  <a:pt x="322" y="359"/>
                  <a:pt x="323" y="359"/>
                </a:cubicBezTo>
                <a:cubicBezTo>
                  <a:pt x="325" y="359"/>
                  <a:pt x="327" y="358"/>
                  <a:pt x="330" y="358"/>
                </a:cubicBezTo>
                <a:cubicBezTo>
                  <a:pt x="330" y="358"/>
                  <a:pt x="331" y="358"/>
                  <a:pt x="331" y="358"/>
                </a:cubicBezTo>
                <a:cubicBezTo>
                  <a:pt x="331" y="359"/>
                  <a:pt x="331" y="359"/>
                  <a:pt x="330" y="359"/>
                </a:cubicBezTo>
                <a:cubicBezTo>
                  <a:pt x="330" y="359"/>
                  <a:pt x="330" y="359"/>
                  <a:pt x="330" y="360"/>
                </a:cubicBezTo>
                <a:close/>
                <a:moveTo>
                  <a:pt x="424" y="314"/>
                </a:moveTo>
                <a:cubicBezTo>
                  <a:pt x="424" y="314"/>
                  <a:pt x="424" y="313"/>
                  <a:pt x="424" y="313"/>
                </a:cubicBezTo>
                <a:cubicBezTo>
                  <a:pt x="426" y="312"/>
                  <a:pt x="428" y="310"/>
                  <a:pt x="430" y="309"/>
                </a:cubicBezTo>
                <a:cubicBezTo>
                  <a:pt x="430" y="308"/>
                  <a:pt x="431" y="308"/>
                  <a:pt x="431" y="309"/>
                </a:cubicBezTo>
                <a:cubicBezTo>
                  <a:pt x="431" y="309"/>
                  <a:pt x="431" y="310"/>
                  <a:pt x="431" y="310"/>
                </a:cubicBezTo>
                <a:cubicBezTo>
                  <a:pt x="429" y="311"/>
                  <a:pt x="427" y="313"/>
                  <a:pt x="425" y="314"/>
                </a:cubicBezTo>
                <a:cubicBezTo>
                  <a:pt x="425" y="315"/>
                  <a:pt x="425" y="315"/>
                  <a:pt x="425" y="315"/>
                </a:cubicBezTo>
                <a:cubicBezTo>
                  <a:pt x="425" y="315"/>
                  <a:pt x="424" y="315"/>
                  <a:pt x="424" y="314"/>
                </a:cubicBezTo>
                <a:close/>
                <a:moveTo>
                  <a:pt x="316" y="362"/>
                </a:moveTo>
                <a:cubicBezTo>
                  <a:pt x="314" y="362"/>
                  <a:pt x="312" y="363"/>
                  <a:pt x="309" y="363"/>
                </a:cubicBezTo>
                <a:cubicBezTo>
                  <a:pt x="309" y="362"/>
                  <a:pt x="309" y="362"/>
                  <a:pt x="309" y="362"/>
                </a:cubicBezTo>
                <a:cubicBezTo>
                  <a:pt x="309" y="363"/>
                  <a:pt x="309" y="363"/>
                  <a:pt x="309" y="363"/>
                </a:cubicBezTo>
                <a:cubicBezTo>
                  <a:pt x="309" y="363"/>
                  <a:pt x="308" y="363"/>
                  <a:pt x="308" y="362"/>
                </a:cubicBezTo>
                <a:cubicBezTo>
                  <a:pt x="308" y="362"/>
                  <a:pt x="308" y="361"/>
                  <a:pt x="309" y="361"/>
                </a:cubicBezTo>
                <a:cubicBezTo>
                  <a:pt x="309" y="361"/>
                  <a:pt x="309" y="361"/>
                  <a:pt x="309" y="361"/>
                </a:cubicBezTo>
                <a:cubicBezTo>
                  <a:pt x="311" y="361"/>
                  <a:pt x="314" y="361"/>
                  <a:pt x="316" y="360"/>
                </a:cubicBezTo>
                <a:cubicBezTo>
                  <a:pt x="316" y="360"/>
                  <a:pt x="317" y="361"/>
                  <a:pt x="317" y="361"/>
                </a:cubicBezTo>
                <a:cubicBezTo>
                  <a:pt x="317" y="361"/>
                  <a:pt x="317" y="362"/>
                  <a:pt x="316" y="362"/>
                </a:cubicBezTo>
                <a:cubicBezTo>
                  <a:pt x="316" y="362"/>
                  <a:pt x="316" y="362"/>
                  <a:pt x="316" y="362"/>
                </a:cubicBezTo>
                <a:close/>
                <a:moveTo>
                  <a:pt x="435" y="305"/>
                </a:moveTo>
                <a:cubicBezTo>
                  <a:pt x="434" y="305"/>
                  <a:pt x="434" y="304"/>
                  <a:pt x="435" y="304"/>
                </a:cubicBezTo>
                <a:cubicBezTo>
                  <a:pt x="437" y="302"/>
                  <a:pt x="438" y="301"/>
                  <a:pt x="440" y="299"/>
                </a:cubicBezTo>
                <a:cubicBezTo>
                  <a:pt x="440" y="299"/>
                  <a:pt x="441" y="299"/>
                  <a:pt x="441" y="299"/>
                </a:cubicBezTo>
                <a:cubicBezTo>
                  <a:pt x="441" y="299"/>
                  <a:pt x="441" y="300"/>
                  <a:pt x="441" y="300"/>
                </a:cubicBezTo>
                <a:cubicBezTo>
                  <a:pt x="439" y="302"/>
                  <a:pt x="438" y="304"/>
                  <a:pt x="436" y="305"/>
                </a:cubicBezTo>
                <a:cubicBezTo>
                  <a:pt x="436" y="305"/>
                  <a:pt x="436" y="305"/>
                  <a:pt x="436" y="305"/>
                </a:cubicBezTo>
                <a:cubicBezTo>
                  <a:pt x="435" y="306"/>
                  <a:pt x="435" y="305"/>
                  <a:pt x="435" y="305"/>
                </a:cubicBezTo>
                <a:close/>
                <a:moveTo>
                  <a:pt x="302" y="364"/>
                </a:moveTo>
                <a:cubicBezTo>
                  <a:pt x="300" y="364"/>
                  <a:pt x="297" y="364"/>
                  <a:pt x="295" y="365"/>
                </a:cubicBezTo>
                <a:cubicBezTo>
                  <a:pt x="295" y="365"/>
                  <a:pt x="294" y="364"/>
                  <a:pt x="294" y="364"/>
                </a:cubicBezTo>
                <a:cubicBezTo>
                  <a:pt x="294" y="363"/>
                  <a:pt x="294" y="363"/>
                  <a:pt x="295" y="363"/>
                </a:cubicBezTo>
                <a:cubicBezTo>
                  <a:pt x="297" y="363"/>
                  <a:pt x="300" y="362"/>
                  <a:pt x="302" y="362"/>
                </a:cubicBezTo>
                <a:cubicBezTo>
                  <a:pt x="302" y="362"/>
                  <a:pt x="303" y="362"/>
                  <a:pt x="303" y="363"/>
                </a:cubicBezTo>
                <a:cubicBezTo>
                  <a:pt x="303" y="363"/>
                  <a:pt x="303" y="364"/>
                  <a:pt x="302" y="364"/>
                </a:cubicBezTo>
                <a:cubicBezTo>
                  <a:pt x="302" y="364"/>
                  <a:pt x="302" y="364"/>
                  <a:pt x="302" y="364"/>
                </a:cubicBezTo>
                <a:close/>
                <a:moveTo>
                  <a:pt x="445" y="295"/>
                </a:moveTo>
                <a:cubicBezTo>
                  <a:pt x="444" y="295"/>
                  <a:pt x="444" y="294"/>
                  <a:pt x="445" y="294"/>
                </a:cubicBezTo>
                <a:cubicBezTo>
                  <a:pt x="446" y="293"/>
                  <a:pt x="447" y="292"/>
                  <a:pt x="448" y="291"/>
                </a:cubicBezTo>
                <a:cubicBezTo>
                  <a:pt x="449" y="290"/>
                  <a:pt x="449" y="289"/>
                  <a:pt x="450" y="289"/>
                </a:cubicBezTo>
                <a:cubicBezTo>
                  <a:pt x="450" y="289"/>
                  <a:pt x="450" y="289"/>
                  <a:pt x="451" y="289"/>
                </a:cubicBezTo>
                <a:cubicBezTo>
                  <a:pt x="451" y="289"/>
                  <a:pt x="451" y="290"/>
                  <a:pt x="451" y="290"/>
                </a:cubicBezTo>
                <a:cubicBezTo>
                  <a:pt x="450" y="291"/>
                  <a:pt x="450" y="291"/>
                  <a:pt x="449" y="292"/>
                </a:cubicBezTo>
                <a:cubicBezTo>
                  <a:pt x="448" y="293"/>
                  <a:pt x="447" y="294"/>
                  <a:pt x="446" y="295"/>
                </a:cubicBezTo>
                <a:cubicBezTo>
                  <a:pt x="446" y="295"/>
                  <a:pt x="446" y="295"/>
                  <a:pt x="446" y="295"/>
                </a:cubicBezTo>
                <a:cubicBezTo>
                  <a:pt x="445" y="296"/>
                  <a:pt x="445" y="296"/>
                  <a:pt x="445" y="295"/>
                </a:cubicBezTo>
                <a:close/>
                <a:moveTo>
                  <a:pt x="288" y="365"/>
                </a:moveTo>
                <a:cubicBezTo>
                  <a:pt x="286" y="365"/>
                  <a:pt x="283" y="365"/>
                  <a:pt x="281" y="365"/>
                </a:cubicBezTo>
                <a:cubicBezTo>
                  <a:pt x="280" y="365"/>
                  <a:pt x="280" y="365"/>
                  <a:pt x="280" y="364"/>
                </a:cubicBezTo>
                <a:cubicBezTo>
                  <a:pt x="280" y="364"/>
                  <a:pt x="280" y="363"/>
                  <a:pt x="281" y="363"/>
                </a:cubicBezTo>
                <a:cubicBezTo>
                  <a:pt x="283" y="363"/>
                  <a:pt x="286" y="363"/>
                  <a:pt x="288" y="363"/>
                </a:cubicBezTo>
                <a:cubicBezTo>
                  <a:pt x="288" y="363"/>
                  <a:pt x="289" y="364"/>
                  <a:pt x="289" y="364"/>
                </a:cubicBezTo>
                <a:cubicBezTo>
                  <a:pt x="289" y="364"/>
                  <a:pt x="289" y="365"/>
                  <a:pt x="288" y="365"/>
                </a:cubicBezTo>
                <a:cubicBezTo>
                  <a:pt x="288" y="365"/>
                  <a:pt x="288" y="365"/>
                  <a:pt x="288" y="365"/>
                </a:cubicBezTo>
                <a:close/>
                <a:moveTo>
                  <a:pt x="454" y="285"/>
                </a:moveTo>
                <a:cubicBezTo>
                  <a:pt x="454" y="284"/>
                  <a:pt x="454" y="284"/>
                  <a:pt x="454" y="284"/>
                </a:cubicBezTo>
                <a:cubicBezTo>
                  <a:pt x="456" y="282"/>
                  <a:pt x="457" y="280"/>
                  <a:pt x="459" y="278"/>
                </a:cubicBezTo>
                <a:cubicBezTo>
                  <a:pt x="459" y="278"/>
                  <a:pt x="459" y="278"/>
                  <a:pt x="460" y="278"/>
                </a:cubicBezTo>
                <a:cubicBezTo>
                  <a:pt x="460" y="278"/>
                  <a:pt x="460" y="279"/>
                  <a:pt x="460" y="279"/>
                </a:cubicBezTo>
                <a:cubicBezTo>
                  <a:pt x="458" y="281"/>
                  <a:pt x="457" y="283"/>
                  <a:pt x="455" y="285"/>
                </a:cubicBezTo>
                <a:cubicBezTo>
                  <a:pt x="455" y="285"/>
                  <a:pt x="455" y="285"/>
                  <a:pt x="455" y="285"/>
                </a:cubicBezTo>
                <a:cubicBezTo>
                  <a:pt x="455" y="285"/>
                  <a:pt x="455" y="285"/>
                  <a:pt x="454" y="285"/>
                </a:cubicBezTo>
                <a:close/>
                <a:moveTo>
                  <a:pt x="274" y="365"/>
                </a:moveTo>
                <a:cubicBezTo>
                  <a:pt x="272" y="365"/>
                  <a:pt x="269" y="365"/>
                  <a:pt x="267" y="365"/>
                </a:cubicBezTo>
                <a:cubicBezTo>
                  <a:pt x="266" y="365"/>
                  <a:pt x="266" y="365"/>
                  <a:pt x="266" y="364"/>
                </a:cubicBezTo>
                <a:cubicBezTo>
                  <a:pt x="266" y="364"/>
                  <a:pt x="266" y="363"/>
                  <a:pt x="267" y="363"/>
                </a:cubicBezTo>
                <a:cubicBezTo>
                  <a:pt x="269" y="363"/>
                  <a:pt x="272" y="364"/>
                  <a:pt x="274" y="364"/>
                </a:cubicBezTo>
                <a:cubicBezTo>
                  <a:pt x="274" y="364"/>
                  <a:pt x="275" y="364"/>
                  <a:pt x="275" y="364"/>
                </a:cubicBezTo>
                <a:cubicBezTo>
                  <a:pt x="275" y="365"/>
                  <a:pt x="275" y="365"/>
                  <a:pt x="274" y="365"/>
                </a:cubicBezTo>
                <a:cubicBezTo>
                  <a:pt x="274" y="365"/>
                  <a:pt x="274" y="365"/>
                  <a:pt x="274" y="365"/>
                </a:cubicBezTo>
                <a:close/>
                <a:moveTo>
                  <a:pt x="260" y="365"/>
                </a:moveTo>
                <a:cubicBezTo>
                  <a:pt x="257" y="365"/>
                  <a:pt x="255" y="365"/>
                  <a:pt x="253" y="364"/>
                </a:cubicBezTo>
                <a:cubicBezTo>
                  <a:pt x="252" y="364"/>
                  <a:pt x="252" y="364"/>
                  <a:pt x="252" y="363"/>
                </a:cubicBezTo>
                <a:cubicBezTo>
                  <a:pt x="252" y="363"/>
                  <a:pt x="252" y="363"/>
                  <a:pt x="253" y="363"/>
                </a:cubicBezTo>
                <a:cubicBezTo>
                  <a:pt x="255" y="363"/>
                  <a:pt x="257" y="363"/>
                  <a:pt x="260" y="363"/>
                </a:cubicBezTo>
                <a:cubicBezTo>
                  <a:pt x="260" y="363"/>
                  <a:pt x="261" y="364"/>
                  <a:pt x="261" y="364"/>
                </a:cubicBezTo>
                <a:cubicBezTo>
                  <a:pt x="261" y="364"/>
                  <a:pt x="260" y="365"/>
                  <a:pt x="260" y="365"/>
                </a:cubicBezTo>
                <a:cubicBezTo>
                  <a:pt x="260" y="365"/>
                  <a:pt x="260" y="365"/>
                  <a:pt x="260" y="365"/>
                </a:cubicBezTo>
                <a:close/>
                <a:moveTo>
                  <a:pt x="463" y="274"/>
                </a:moveTo>
                <a:cubicBezTo>
                  <a:pt x="463" y="273"/>
                  <a:pt x="462" y="273"/>
                  <a:pt x="463" y="272"/>
                </a:cubicBezTo>
                <a:cubicBezTo>
                  <a:pt x="464" y="271"/>
                  <a:pt x="465" y="269"/>
                  <a:pt x="467" y="267"/>
                </a:cubicBezTo>
                <a:cubicBezTo>
                  <a:pt x="467" y="266"/>
                  <a:pt x="468" y="266"/>
                  <a:pt x="468" y="266"/>
                </a:cubicBezTo>
                <a:cubicBezTo>
                  <a:pt x="468" y="267"/>
                  <a:pt x="468" y="267"/>
                  <a:pt x="468" y="268"/>
                </a:cubicBezTo>
                <a:cubicBezTo>
                  <a:pt x="467" y="270"/>
                  <a:pt x="465" y="272"/>
                  <a:pt x="464" y="273"/>
                </a:cubicBezTo>
                <a:cubicBezTo>
                  <a:pt x="464" y="274"/>
                  <a:pt x="464" y="274"/>
                  <a:pt x="464" y="274"/>
                </a:cubicBezTo>
                <a:cubicBezTo>
                  <a:pt x="464" y="274"/>
                  <a:pt x="463" y="274"/>
                  <a:pt x="463" y="274"/>
                </a:cubicBezTo>
                <a:close/>
                <a:moveTo>
                  <a:pt x="246" y="364"/>
                </a:moveTo>
                <a:cubicBezTo>
                  <a:pt x="243" y="363"/>
                  <a:pt x="241" y="363"/>
                  <a:pt x="239" y="363"/>
                </a:cubicBezTo>
                <a:cubicBezTo>
                  <a:pt x="238" y="363"/>
                  <a:pt x="238" y="362"/>
                  <a:pt x="238" y="362"/>
                </a:cubicBezTo>
                <a:cubicBezTo>
                  <a:pt x="238" y="361"/>
                  <a:pt x="238" y="361"/>
                  <a:pt x="239" y="361"/>
                </a:cubicBezTo>
                <a:cubicBezTo>
                  <a:pt x="241" y="361"/>
                  <a:pt x="243" y="362"/>
                  <a:pt x="246" y="362"/>
                </a:cubicBezTo>
                <a:cubicBezTo>
                  <a:pt x="246" y="362"/>
                  <a:pt x="247" y="362"/>
                  <a:pt x="247" y="363"/>
                </a:cubicBezTo>
                <a:cubicBezTo>
                  <a:pt x="247" y="363"/>
                  <a:pt x="246" y="363"/>
                  <a:pt x="246" y="364"/>
                </a:cubicBezTo>
                <a:cubicBezTo>
                  <a:pt x="246" y="364"/>
                  <a:pt x="246" y="364"/>
                  <a:pt x="246" y="364"/>
                </a:cubicBezTo>
                <a:close/>
                <a:moveTo>
                  <a:pt x="471" y="262"/>
                </a:moveTo>
                <a:cubicBezTo>
                  <a:pt x="470" y="262"/>
                  <a:pt x="470" y="261"/>
                  <a:pt x="470" y="261"/>
                </a:cubicBezTo>
                <a:cubicBezTo>
                  <a:pt x="472" y="259"/>
                  <a:pt x="473" y="257"/>
                  <a:pt x="474" y="255"/>
                </a:cubicBezTo>
                <a:cubicBezTo>
                  <a:pt x="474" y="254"/>
                  <a:pt x="475" y="254"/>
                  <a:pt x="475" y="254"/>
                </a:cubicBezTo>
                <a:cubicBezTo>
                  <a:pt x="476" y="255"/>
                  <a:pt x="476" y="255"/>
                  <a:pt x="476" y="256"/>
                </a:cubicBezTo>
                <a:cubicBezTo>
                  <a:pt x="474" y="258"/>
                  <a:pt x="473" y="260"/>
                  <a:pt x="472" y="262"/>
                </a:cubicBezTo>
                <a:cubicBezTo>
                  <a:pt x="472" y="262"/>
                  <a:pt x="472" y="262"/>
                  <a:pt x="472" y="262"/>
                </a:cubicBezTo>
                <a:cubicBezTo>
                  <a:pt x="471" y="262"/>
                  <a:pt x="471" y="262"/>
                  <a:pt x="471" y="262"/>
                </a:cubicBezTo>
                <a:close/>
                <a:moveTo>
                  <a:pt x="232" y="362"/>
                </a:moveTo>
                <a:cubicBezTo>
                  <a:pt x="229" y="361"/>
                  <a:pt x="227" y="361"/>
                  <a:pt x="225" y="361"/>
                </a:cubicBezTo>
                <a:cubicBezTo>
                  <a:pt x="224" y="361"/>
                  <a:pt x="224" y="360"/>
                  <a:pt x="224" y="360"/>
                </a:cubicBezTo>
                <a:cubicBezTo>
                  <a:pt x="224" y="359"/>
                  <a:pt x="224" y="359"/>
                  <a:pt x="225" y="359"/>
                </a:cubicBezTo>
                <a:cubicBezTo>
                  <a:pt x="227" y="359"/>
                  <a:pt x="229" y="360"/>
                  <a:pt x="232" y="360"/>
                </a:cubicBezTo>
                <a:cubicBezTo>
                  <a:pt x="232" y="360"/>
                  <a:pt x="233" y="361"/>
                  <a:pt x="233" y="361"/>
                </a:cubicBezTo>
                <a:cubicBezTo>
                  <a:pt x="232" y="361"/>
                  <a:pt x="232" y="362"/>
                  <a:pt x="232" y="362"/>
                </a:cubicBezTo>
                <a:cubicBezTo>
                  <a:pt x="232" y="362"/>
                  <a:pt x="232" y="362"/>
                  <a:pt x="232" y="362"/>
                </a:cubicBezTo>
                <a:close/>
                <a:moveTo>
                  <a:pt x="478" y="250"/>
                </a:moveTo>
                <a:cubicBezTo>
                  <a:pt x="477" y="250"/>
                  <a:pt x="477" y="249"/>
                  <a:pt x="477" y="249"/>
                </a:cubicBezTo>
                <a:cubicBezTo>
                  <a:pt x="479" y="247"/>
                  <a:pt x="480" y="244"/>
                  <a:pt x="481" y="242"/>
                </a:cubicBezTo>
                <a:cubicBezTo>
                  <a:pt x="481" y="242"/>
                  <a:pt x="481" y="242"/>
                  <a:pt x="482" y="242"/>
                </a:cubicBezTo>
                <a:cubicBezTo>
                  <a:pt x="482" y="242"/>
                  <a:pt x="482" y="243"/>
                  <a:pt x="482" y="243"/>
                </a:cubicBezTo>
                <a:cubicBezTo>
                  <a:pt x="481" y="245"/>
                  <a:pt x="480" y="247"/>
                  <a:pt x="479" y="249"/>
                </a:cubicBezTo>
                <a:cubicBezTo>
                  <a:pt x="479" y="250"/>
                  <a:pt x="479" y="250"/>
                  <a:pt x="479" y="250"/>
                </a:cubicBezTo>
                <a:cubicBezTo>
                  <a:pt x="478" y="250"/>
                  <a:pt x="478" y="250"/>
                  <a:pt x="478" y="250"/>
                </a:cubicBezTo>
                <a:close/>
                <a:moveTo>
                  <a:pt x="218" y="359"/>
                </a:moveTo>
                <a:cubicBezTo>
                  <a:pt x="215" y="359"/>
                  <a:pt x="213" y="358"/>
                  <a:pt x="211" y="358"/>
                </a:cubicBezTo>
                <a:cubicBezTo>
                  <a:pt x="210" y="358"/>
                  <a:pt x="210" y="357"/>
                  <a:pt x="210" y="357"/>
                </a:cubicBezTo>
                <a:cubicBezTo>
                  <a:pt x="210" y="356"/>
                  <a:pt x="211" y="356"/>
                  <a:pt x="211" y="356"/>
                </a:cubicBezTo>
                <a:cubicBezTo>
                  <a:pt x="213" y="357"/>
                  <a:pt x="216" y="357"/>
                  <a:pt x="218" y="358"/>
                </a:cubicBezTo>
                <a:cubicBezTo>
                  <a:pt x="218" y="358"/>
                  <a:pt x="219" y="358"/>
                  <a:pt x="219" y="359"/>
                </a:cubicBezTo>
                <a:cubicBezTo>
                  <a:pt x="219" y="359"/>
                  <a:pt x="218" y="359"/>
                  <a:pt x="218" y="359"/>
                </a:cubicBezTo>
                <a:cubicBezTo>
                  <a:pt x="218" y="359"/>
                  <a:pt x="218" y="359"/>
                  <a:pt x="218" y="359"/>
                </a:cubicBezTo>
                <a:close/>
                <a:moveTo>
                  <a:pt x="484" y="237"/>
                </a:moveTo>
                <a:cubicBezTo>
                  <a:pt x="484" y="237"/>
                  <a:pt x="483" y="236"/>
                  <a:pt x="484" y="236"/>
                </a:cubicBezTo>
                <a:cubicBezTo>
                  <a:pt x="485" y="234"/>
                  <a:pt x="486" y="232"/>
                  <a:pt x="486" y="230"/>
                </a:cubicBezTo>
                <a:cubicBezTo>
                  <a:pt x="487" y="229"/>
                  <a:pt x="487" y="229"/>
                  <a:pt x="488" y="229"/>
                </a:cubicBezTo>
                <a:cubicBezTo>
                  <a:pt x="488" y="229"/>
                  <a:pt x="488" y="230"/>
                  <a:pt x="488" y="230"/>
                </a:cubicBezTo>
                <a:cubicBezTo>
                  <a:pt x="487" y="232"/>
                  <a:pt x="486" y="235"/>
                  <a:pt x="485" y="237"/>
                </a:cubicBezTo>
                <a:cubicBezTo>
                  <a:pt x="485" y="237"/>
                  <a:pt x="485" y="237"/>
                  <a:pt x="485" y="237"/>
                </a:cubicBezTo>
                <a:cubicBezTo>
                  <a:pt x="485" y="237"/>
                  <a:pt x="484" y="237"/>
                  <a:pt x="484" y="237"/>
                </a:cubicBezTo>
                <a:close/>
                <a:moveTo>
                  <a:pt x="204" y="356"/>
                </a:moveTo>
                <a:cubicBezTo>
                  <a:pt x="202" y="356"/>
                  <a:pt x="199" y="355"/>
                  <a:pt x="197" y="354"/>
                </a:cubicBezTo>
                <a:cubicBezTo>
                  <a:pt x="196" y="354"/>
                  <a:pt x="196" y="354"/>
                  <a:pt x="196" y="353"/>
                </a:cubicBezTo>
                <a:cubicBezTo>
                  <a:pt x="196" y="353"/>
                  <a:pt x="197" y="353"/>
                  <a:pt x="197" y="353"/>
                </a:cubicBezTo>
                <a:cubicBezTo>
                  <a:pt x="200" y="353"/>
                  <a:pt x="202" y="354"/>
                  <a:pt x="204" y="354"/>
                </a:cubicBezTo>
                <a:cubicBezTo>
                  <a:pt x="205" y="355"/>
                  <a:pt x="205" y="355"/>
                  <a:pt x="205" y="356"/>
                </a:cubicBezTo>
                <a:cubicBezTo>
                  <a:pt x="205" y="356"/>
                  <a:pt x="205" y="356"/>
                  <a:pt x="204" y="356"/>
                </a:cubicBezTo>
                <a:cubicBezTo>
                  <a:pt x="204" y="356"/>
                  <a:pt x="204" y="356"/>
                  <a:pt x="204" y="356"/>
                </a:cubicBezTo>
                <a:close/>
                <a:moveTo>
                  <a:pt x="490" y="224"/>
                </a:moveTo>
                <a:cubicBezTo>
                  <a:pt x="489" y="224"/>
                  <a:pt x="489" y="223"/>
                  <a:pt x="489" y="223"/>
                </a:cubicBezTo>
                <a:cubicBezTo>
                  <a:pt x="490" y="221"/>
                  <a:pt x="491" y="219"/>
                  <a:pt x="492" y="216"/>
                </a:cubicBezTo>
                <a:cubicBezTo>
                  <a:pt x="492" y="216"/>
                  <a:pt x="492" y="216"/>
                  <a:pt x="493" y="216"/>
                </a:cubicBezTo>
                <a:cubicBezTo>
                  <a:pt x="493" y="216"/>
                  <a:pt x="493" y="217"/>
                  <a:pt x="493" y="217"/>
                </a:cubicBezTo>
                <a:cubicBezTo>
                  <a:pt x="492" y="219"/>
                  <a:pt x="492" y="221"/>
                  <a:pt x="491" y="224"/>
                </a:cubicBezTo>
                <a:cubicBezTo>
                  <a:pt x="491" y="224"/>
                  <a:pt x="490" y="224"/>
                  <a:pt x="490" y="224"/>
                </a:cubicBezTo>
                <a:cubicBezTo>
                  <a:pt x="490" y="224"/>
                  <a:pt x="490" y="224"/>
                  <a:pt x="490" y="224"/>
                </a:cubicBezTo>
                <a:close/>
                <a:moveTo>
                  <a:pt x="190" y="352"/>
                </a:moveTo>
                <a:cubicBezTo>
                  <a:pt x="188" y="352"/>
                  <a:pt x="186" y="351"/>
                  <a:pt x="183" y="350"/>
                </a:cubicBezTo>
                <a:cubicBezTo>
                  <a:pt x="183" y="350"/>
                  <a:pt x="183" y="350"/>
                  <a:pt x="183" y="349"/>
                </a:cubicBezTo>
                <a:cubicBezTo>
                  <a:pt x="183" y="349"/>
                  <a:pt x="183" y="348"/>
                  <a:pt x="184" y="349"/>
                </a:cubicBezTo>
                <a:cubicBezTo>
                  <a:pt x="186" y="349"/>
                  <a:pt x="188" y="350"/>
                  <a:pt x="191" y="351"/>
                </a:cubicBezTo>
                <a:cubicBezTo>
                  <a:pt x="191" y="351"/>
                  <a:pt x="191" y="351"/>
                  <a:pt x="191" y="352"/>
                </a:cubicBezTo>
                <a:cubicBezTo>
                  <a:pt x="191" y="352"/>
                  <a:pt x="191" y="352"/>
                  <a:pt x="191" y="352"/>
                </a:cubicBezTo>
                <a:cubicBezTo>
                  <a:pt x="191" y="352"/>
                  <a:pt x="190" y="352"/>
                  <a:pt x="190" y="352"/>
                </a:cubicBezTo>
                <a:close/>
                <a:moveTo>
                  <a:pt x="494" y="211"/>
                </a:moveTo>
                <a:cubicBezTo>
                  <a:pt x="494" y="211"/>
                  <a:pt x="494" y="210"/>
                  <a:pt x="494" y="210"/>
                </a:cubicBezTo>
                <a:cubicBezTo>
                  <a:pt x="494" y="208"/>
                  <a:pt x="495" y="207"/>
                  <a:pt x="495" y="206"/>
                </a:cubicBezTo>
                <a:cubicBezTo>
                  <a:pt x="495" y="205"/>
                  <a:pt x="495" y="204"/>
                  <a:pt x="496" y="203"/>
                </a:cubicBezTo>
                <a:cubicBezTo>
                  <a:pt x="496" y="203"/>
                  <a:pt x="496" y="202"/>
                  <a:pt x="497" y="202"/>
                </a:cubicBezTo>
                <a:cubicBezTo>
                  <a:pt x="497" y="203"/>
                  <a:pt x="498" y="203"/>
                  <a:pt x="497" y="203"/>
                </a:cubicBezTo>
                <a:cubicBezTo>
                  <a:pt x="497" y="204"/>
                  <a:pt x="497" y="205"/>
                  <a:pt x="497" y="206"/>
                </a:cubicBezTo>
                <a:cubicBezTo>
                  <a:pt x="496" y="208"/>
                  <a:pt x="496" y="209"/>
                  <a:pt x="495" y="210"/>
                </a:cubicBezTo>
                <a:cubicBezTo>
                  <a:pt x="495" y="211"/>
                  <a:pt x="495" y="211"/>
                  <a:pt x="495" y="211"/>
                </a:cubicBezTo>
                <a:cubicBezTo>
                  <a:pt x="495" y="211"/>
                  <a:pt x="495" y="211"/>
                  <a:pt x="494" y="211"/>
                </a:cubicBezTo>
                <a:close/>
                <a:moveTo>
                  <a:pt x="177" y="348"/>
                </a:moveTo>
                <a:cubicBezTo>
                  <a:pt x="174" y="347"/>
                  <a:pt x="172" y="347"/>
                  <a:pt x="170" y="346"/>
                </a:cubicBezTo>
                <a:cubicBezTo>
                  <a:pt x="170" y="346"/>
                  <a:pt x="169" y="345"/>
                  <a:pt x="169" y="345"/>
                </a:cubicBezTo>
                <a:cubicBezTo>
                  <a:pt x="170" y="344"/>
                  <a:pt x="170" y="344"/>
                  <a:pt x="171" y="344"/>
                </a:cubicBezTo>
                <a:cubicBezTo>
                  <a:pt x="173" y="345"/>
                  <a:pt x="175" y="346"/>
                  <a:pt x="177" y="346"/>
                </a:cubicBezTo>
                <a:cubicBezTo>
                  <a:pt x="178" y="347"/>
                  <a:pt x="178" y="347"/>
                  <a:pt x="178" y="348"/>
                </a:cubicBezTo>
                <a:cubicBezTo>
                  <a:pt x="178" y="348"/>
                  <a:pt x="178" y="348"/>
                  <a:pt x="177" y="348"/>
                </a:cubicBezTo>
                <a:cubicBezTo>
                  <a:pt x="177" y="348"/>
                  <a:pt x="177" y="348"/>
                  <a:pt x="177" y="348"/>
                </a:cubicBezTo>
                <a:close/>
                <a:moveTo>
                  <a:pt x="498" y="197"/>
                </a:moveTo>
                <a:cubicBezTo>
                  <a:pt x="498" y="197"/>
                  <a:pt x="497" y="197"/>
                  <a:pt x="498" y="196"/>
                </a:cubicBezTo>
                <a:cubicBezTo>
                  <a:pt x="498" y="194"/>
                  <a:pt x="499" y="192"/>
                  <a:pt x="499" y="189"/>
                </a:cubicBezTo>
                <a:cubicBezTo>
                  <a:pt x="499" y="189"/>
                  <a:pt x="500" y="189"/>
                  <a:pt x="500" y="189"/>
                </a:cubicBezTo>
                <a:cubicBezTo>
                  <a:pt x="501" y="189"/>
                  <a:pt x="501" y="189"/>
                  <a:pt x="501" y="190"/>
                </a:cubicBezTo>
                <a:cubicBezTo>
                  <a:pt x="500" y="192"/>
                  <a:pt x="500" y="194"/>
                  <a:pt x="499" y="197"/>
                </a:cubicBezTo>
                <a:cubicBezTo>
                  <a:pt x="499" y="197"/>
                  <a:pt x="499" y="197"/>
                  <a:pt x="499" y="197"/>
                </a:cubicBezTo>
                <a:cubicBezTo>
                  <a:pt x="499" y="197"/>
                  <a:pt x="498" y="197"/>
                  <a:pt x="498" y="197"/>
                </a:cubicBezTo>
                <a:close/>
                <a:moveTo>
                  <a:pt x="163" y="343"/>
                </a:moveTo>
                <a:cubicBezTo>
                  <a:pt x="161" y="342"/>
                  <a:pt x="159" y="341"/>
                  <a:pt x="157" y="340"/>
                </a:cubicBezTo>
                <a:cubicBezTo>
                  <a:pt x="156" y="340"/>
                  <a:pt x="156" y="340"/>
                  <a:pt x="156" y="339"/>
                </a:cubicBezTo>
                <a:cubicBezTo>
                  <a:pt x="157" y="339"/>
                  <a:pt x="157" y="339"/>
                  <a:pt x="157" y="339"/>
                </a:cubicBezTo>
                <a:cubicBezTo>
                  <a:pt x="160" y="340"/>
                  <a:pt x="162" y="341"/>
                  <a:pt x="164" y="342"/>
                </a:cubicBezTo>
                <a:cubicBezTo>
                  <a:pt x="164" y="342"/>
                  <a:pt x="165" y="342"/>
                  <a:pt x="165" y="343"/>
                </a:cubicBezTo>
                <a:cubicBezTo>
                  <a:pt x="164" y="343"/>
                  <a:pt x="164" y="343"/>
                  <a:pt x="164" y="343"/>
                </a:cubicBezTo>
                <a:cubicBezTo>
                  <a:pt x="164" y="343"/>
                  <a:pt x="164" y="343"/>
                  <a:pt x="163" y="343"/>
                </a:cubicBezTo>
                <a:close/>
                <a:moveTo>
                  <a:pt x="501" y="184"/>
                </a:moveTo>
                <a:cubicBezTo>
                  <a:pt x="501" y="183"/>
                  <a:pt x="501" y="183"/>
                  <a:pt x="501" y="182"/>
                </a:cubicBezTo>
                <a:cubicBezTo>
                  <a:pt x="501" y="180"/>
                  <a:pt x="501" y="178"/>
                  <a:pt x="502" y="176"/>
                </a:cubicBezTo>
                <a:cubicBezTo>
                  <a:pt x="502" y="175"/>
                  <a:pt x="502" y="175"/>
                  <a:pt x="503" y="175"/>
                </a:cubicBezTo>
                <a:cubicBezTo>
                  <a:pt x="503" y="175"/>
                  <a:pt x="504" y="175"/>
                  <a:pt x="504" y="176"/>
                </a:cubicBezTo>
                <a:cubicBezTo>
                  <a:pt x="503" y="178"/>
                  <a:pt x="503" y="181"/>
                  <a:pt x="502" y="183"/>
                </a:cubicBezTo>
                <a:cubicBezTo>
                  <a:pt x="502" y="183"/>
                  <a:pt x="502" y="183"/>
                  <a:pt x="502" y="183"/>
                </a:cubicBezTo>
                <a:cubicBezTo>
                  <a:pt x="502" y="184"/>
                  <a:pt x="502" y="184"/>
                  <a:pt x="501" y="184"/>
                </a:cubicBezTo>
                <a:close/>
                <a:moveTo>
                  <a:pt x="150" y="338"/>
                </a:moveTo>
                <a:cubicBezTo>
                  <a:pt x="148" y="337"/>
                  <a:pt x="146" y="336"/>
                  <a:pt x="144" y="335"/>
                </a:cubicBezTo>
                <a:cubicBezTo>
                  <a:pt x="143" y="335"/>
                  <a:pt x="143" y="334"/>
                  <a:pt x="143" y="334"/>
                </a:cubicBezTo>
                <a:cubicBezTo>
                  <a:pt x="144" y="333"/>
                  <a:pt x="144" y="333"/>
                  <a:pt x="145" y="333"/>
                </a:cubicBezTo>
                <a:cubicBezTo>
                  <a:pt x="147" y="334"/>
                  <a:pt x="149" y="335"/>
                  <a:pt x="151" y="336"/>
                </a:cubicBezTo>
                <a:cubicBezTo>
                  <a:pt x="151" y="336"/>
                  <a:pt x="152" y="337"/>
                  <a:pt x="151" y="337"/>
                </a:cubicBezTo>
                <a:cubicBezTo>
                  <a:pt x="151" y="337"/>
                  <a:pt x="151" y="338"/>
                  <a:pt x="151" y="338"/>
                </a:cubicBezTo>
                <a:cubicBezTo>
                  <a:pt x="151" y="338"/>
                  <a:pt x="151" y="338"/>
                  <a:pt x="150" y="338"/>
                </a:cubicBezTo>
                <a:close/>
                <a:moveTo>
                  <a:pt x="504" y="170"/>
                </a:moveTo>
                <a:cubicBezTo>
                  <a:pt x="503" y="170"/>
                  <a:pt x="503" y="169"/>
                  <a:pt x="503" y="169"/>
                </a:cubicBezTo>
                <a:cubicBezTo>
                  <a:pt x="503" y="166"/>
                  <a:pt x="503" y="164"/>
                  <a:pt x="504" y="162"/>
                </a:cubicBezTo>
                <a:cubicBezTo>
                  <a:pt x="504" y="161"/>
                  <a:pt x="504" y="161"/>
                  <a:pt x="505" y="161"/>
                </a:cubicBezTo>
                <a:cubicBezTo>
                  <a:pt x="505" y="161"/>
                  <a:pt x="506" y="161"/>
                  <a:pt x="505" y="162"/>
                </a:cubicBezTo>
                <a:cubicBezTo>
                  <a:pt x="505" y="164"/>
                  <a:pt x="505" y="167"/>
                  <a:pt x="505" y="169"/>
                </a:cubicBezTo>
                <a:cubicBezTo>
                  <a:pt x="505" y="169"/>
                  <a:pt x="504" y="169"/>
                  <a:pt x="504" y="170"/>
                </a:cubicBezTo>
                <a:cubicBezTo>
                  <a:pt x="504" y="170"/>
                  <a:pt x="504" y="170"/>
                  <a:pt x="504" y="170"/>
                </a:cubicBezTo>
                <a:close/>
                <a:moveTo>
                  <a:pt x="137" y="332"/>
                </a:moveTo>
                <a:cubicBezTo>
                  <a:pt x="135" y="331"/>
                  <a:pt x="133" y="330"/>
                  <a:pt x="131" y="329"/>
                </a:cubicBezTo>
                <a:cubicBezTo>
                  <a:pt x="131" y="328"/>
                  <a:pt x="131" y="328"/>
                  <a:pt x="131" y="327"/>
                </a:cubicBezTo>
                <a:cubicBezTo>
                  <a:pt x="131" y="327"/>
                  <a:pt x="131" y="327"/>
                  <a:pt x="132" y="327"/>
                </a:cubicBezTo>
                <a:cubicBezTo>
                  <a:pt x="134" y="328"/>
                  <a:pt x="136" y="329"/>
                  <a:pt x="138" y="330"/>
                </a:cubicBezTo>
                <a:cubicBezTo>
                  <a:pt x="139" y="330"/>
                  <a:pt x="139" y="331"/>
                  <a:pt x="139" y="331"/>
                </a:cubicBezTo>
                <a:cubicBezTo>
                  <a:pt x="139" y="332"/>
                  <a:pt x="138" y="332"/>
                  <a:pt x="138" y="332"/>
                </a:cubicBezTo>
                <a:cubicBezTo>
                  <a:pt x="138" y="332"/>
                  <a:pt x="138" y="332"/>
                  <a:pt x="137" y="332"/>
                </a:cubicBezTo>
                <a:close/>
                <a:moveTo>
                  <a:pt x="125" y="325"/>
                </a:moveTo>
                <a:cubicBezTo>
                  <a:pt x="123" y="324"/>
                  <a:pt x="121" y="323"/>
                  <a:pt x="119" y="322"/>
                </a:cubicBezTo>
                <a:cubicBezTo>
                  <a:pt x="118" y="322"/>
                  <a:pt x="118" y="321"/>
                  <a:pt x="118" y="321"/>
                </a:cubicBezTo>
                <a:cubicBezTo>
                  <a:pt x="119" y="320"/>
                  <a:pt x="119" y="320"/>
                  <a:pt x="120" y="320"/>
                </a:cubicBezTo>
                <a:cubicBezTo>
                  <a:pt x="122" y="322"/>
                  <a:pt x="124" y="323"/>
                  <a:pt x="126" y="324"/>
                </a:cubicBezTo>
                <a:cubicBezTo>
                  <a:pt x="126" y="324"/>
                  <a:pt x="126" y="325"/>
                  <a:pt x="126" y="325"/>
                </a:cubicBezTo>
                <a:cubicBezTo>
                  <a:pt x="126" y="325"/>
                  <a:pt x="126" y="325"/>
                  <a:pt x="126" y="325"/>
                </a:cubicBezTo>
                <a:cubicBezTo>
                  <a:pt x="125" y="325"/>
                  <a:pt x="125" y="325"/>
                  <a:pt x="125" y="325"/>
                </a:cubicBezTo>
                <a:close/>
                <a:moveTo>
                  <a:pt x="505" y="156"/>
                </a:moveTo>
                <a:cubicBezTo>
                  <a:pt x="505" y="156"/>
                  <a:pt x="504" y="155"/>
                  <a:pt x="504" y="155"/>
                </a:cubicBezTo>
                <a:cubicBezTo>
                  <a:pt x="505" y="152"/>
                  <a:pt x="505" y="150"/>
                  <a:pt x="505" y="148"/>
                </a:cubicBezTo>
                <a:cubicBezTo>
                  <a:pt x="505" y="147"/>
                  <a:pt x="505" y="147"/>
                  <a:pt x="506" y="147"/>
                </a:cubicBezTo>
                <a:cubicBezTo>
                  <a:pt x="506" y="147"/>
                  <a:pt x="507" y="147"/>
                  <a:pt x="507" y="148"/>
                </a:cubicBezTo>
                <a:cubicBezTo>
                  <a:pt x="506" y="150"/>
                  <a:pt x="506" y="152"/>
                  <a:pt x="506" y="155"/>
                </a:cubicBezTo>
                <a:cubicBezTo>
                  <a:pt x="506" y="155"/>
                  <a:pt x="506" y="155"/>
                  <a:pt x="506" y="156"/>
                </a:cubicBezTo>
                <a:cubicBezTo>
                  <a:pt x="505" y="156"/>
                  <a:pt x="505" y="156"/>
                  <a:pt x="505" y="156"/>
                </a:cubicBezTo>
                <a:close/>
                <a:moveTo>
                  <a:pt x="113" y="318"/>
                </a:moveTo>
                <a:cubicBezTo>
                  <a:pt x="110" y="317"/>
                  <a:pt x="108" y="316"/>
                  <a:pt x="106" y="315"/>
                </a:cubicBezTo>
                <a:cubicBezTo>
                  <a:pt x="106" y="315"/>
                  <a:pt x="106" y="314"/>
                  <a:pt x="106" y="314"/>
                </a:cubicBezTo>
                <a:cubicBezTo>
                  <a:pt x="106" y="313"/>
                  <a:pt x="107" y="313"/>
                  <a:pt x="107" y="313"/>
                </a:cubicBezTo>
                <a:cubicBezTo>
                  <a:pt x="109" y="315"/>
                  <a:pt x="111" y="316"/>
                  <a:pt x="113" y="317"/>
                </a:cubicBezTo>
                <a:cubicBezTo>
                  <a:pt x="114" y="317"/>
                  <a:pt x="114" y="318"/>
                  <a:pt x="114" y="318"/>
                </a:cubicBezTo>
                <a:cubicBezTo>
                  <a:pt x="114" y="318"/>
                  <a:pt x="113" y="318"/>
                  <a:pt x="113" y="318"/>
                </a:cubicBezTo>
                <a:cubicBezTo>
                  <a:pt x="113" y="319"/>
                  <a:pt x="113" y="319"/>
                  <a:pt x="113" y="318"/>
                </a:cubicBezTo>
                <a:close/>
                <a:moveTo>
                  <a:pt x="506" y="141"/>
                </a:moveTo>
                <a:cubicBezTo>
                  <a:pt x="505" y="141"/>
                  <a:pt x="505" y="141"/>
                  <a:pt x="505" y="141"/>
                </a:cubicBezTo>
                <a:cubicBezTo>
                  <a:pt x="505" y="138"/>
                  <a:pt x="505" y="136"/>
                  <a:pt x="505" y="134"/>
                </a:cubicBezTo>
                <a:cubicBezTo>
                  <a:pt x="505" y="133"/>
                  <a:pt x="505" y="133"/>
                  <a:pt x="506" y="133"/>
                </a:cubicBezTo>
                <a:cubicBezTo>
                  <a:pt x="506" y="133"/>
                  <a:pt x="507" y="133"/>
                  <a:pt x="507" y="134"/>
                </a:cubicBezTo>
                <a:cubicBezTo>
                  <a:pt x="507" y="136"/>
                  <a:pt x="507" y="138"/>
                  <a:pt x="507" y="141"/>
                </a:cubicBezTo>
                <a:cubicBezTo>
                  <a:pt x="507" y="141"/>
                  <a:pt x="507" y="141"/>
                  <a:pt x="506" y="141"/>
                </a:cubicBezTo>
                <a:cubicBezTo>
                  <a:pt x="506" y="141"/>
                  <a:pt x="506" y="141"/>
                  <a:pt x="506" y="141"/>
                </a:cubicBezTo>
                <a:close/>
                <a:moveTo>
                  <a:pt x="100" y="311"/>
                </a:moveTo>
                <a:cubicBezTo>
                  <a:pt x="98" y="310"/>
                  <a:pt x="96" y="309"/>
                  <a:pt x="95" y="307"/>
                </a:cubicBezTo>
                <a:cubicBezTo>
                  <a:pt x="94" y="307"/>
                  <a:pt x="94" y="306"/>
                  <a:pt x="94" y="306"/>
                </a:cubicBezTo>
                <a:cubicBezTo>
                  <a:pt x="95" y="306"/>
                  <a:pt x="95" y="305"/>
                  <a:pt x="95" y="306"/>
                </a:cubicBezTo>
                <a:cubicBezTo>
                  <a:pt x="97" y="307"/>
                  <a:pt x="99" y="308"/>
                  <a:pt x="101" y="310"/>
                </a:cubicBezTo>
                <a:cubicBezTo>
                  <a:pt x="102" y="310"/>
                  <a:pt x="102" y="310"/>
                  <a:pt x="102" y="311"/>
                </a:cubicBezTo>
                <a:cubicBezTo>
                  <a:pt x="102" y="311"/>
                  <a:pt x="101" y="311"/>
                  <a:pt x="101" y="311"/>
                </a:cubicBezTo>
                <a:cubicBezTo>
                  <a:pt x="101" y="311"/>
                  <a:pt x="101" y="311"/>
                  <a:pt x="100" y="311"/>
                </a:cubicBezTo>
                <a:close/>
                <a:moveTo>
                  <a:pt x="506" y="127"/>
                </a:moveTo>
                <a:cubicBezTo>
                  <a:pt x="505" y="127"/>
                  <a:pt x="505" y="127"/>
                  <a:pt x="505" y="127"/>
                </a:cubicBezTo>
                <a:cubicBezTo>
                  <a:pt x="505" y="124"/>
                  <a:pt x="505" y="122"/>
                  <a:pt x="504" y="120"/>
                </a:cubicBezTo>
                <a:cubicBezTo>
                  <a:pt x="504" y="119"/>
                  <a:pt x="505" y="119"/>
                  <a:pt x="505" y="119"/>
                </a:cubicBezTo>
                <a:cubicBezTo>
                  <a:pt x="506" y="119"/>
                  <a:pt x="506" y="119"/>
                  <a:pt x="506" y="119"/>
                </a:cubicBezTo>
                <a:cubicBezTo>
                  <a:pt x="506" y="122"/>
                  <a:pt x="507" y="124"/>
                  <a:pt x="507" y="126"/>
                </a:cubicBezTo>
                <a:cubicBezTo>
                  <a:pt x="507" y="127"/>
                  <a:pt x="506" y="127"/>
                  <a:pt x="506" y="127"/>
                </a:cubicBezTo>
                <a:cubicBezTo>
                  <a:pt x="506" y="127"/>
                  <a:pt x="506" y="127"/>
                  <a:pt x="506" y="127"/>
                </a:cubicBezTo>
                <a:close/>
                <a:moveTo>
                  <a:pt x="89" y="303"/>
                </a:moveTo>
                <a:cubicBezTo>
                  <a:pt x="87" y="302"/>
                  <a:pt x="85" y="301"/>
                  <a:pt x="83" y="299"/>
                </a:cubicBezTo>
                <a:cubicBezTo>
                  <a:pt x="82" y="299"/>
                  <a:pt x="82" y="298"/>
                  <a:pt x="83" y="298"/>
                </a:cubicBezTo>
                <a:cubicBezTo>
                  <a:pt x="83" y="298"/>
                  <a:pt x="83" y="297"/>
                  <a:pt x="84" y="298"/>
                </a:cubicBezTo>
                <a:cubicBezTo>
                  <a:pt x="86" y="299"/>
                  <a:pt x="88" y="300"/>
                  <a:pt x="90" y="302"/>
                </a:cubicBezTo>
                <a:cubicBezTo>
                  <a:pt x="90" y="302"/>
                  <a:pt x="90" y="303"/>
                  <a:pt x="90" y="303"/>
                </a:cubicBezTo>
                <a:cubicBezTo>
                  <a:pt x="90" y="303"/>
                  <a:pt x="90" y="303"/>
                  <a:pt x="90" y="303"/>
                </a:cubicBezTo>
                <a:cubicBezTo>
                  <a:pt x="89" y="303"/>
                  <a:pt x="89" y="303"/>
                  <a:pt x="89" y="303"/>
                </a:cubicBezTo>
                <a:close/>
                <a:moveTo>
                  <a:pt x="505" y="113"/>
                </a:moveTo>
                <a:cubicBezTo>
                  <a:pt x="504" y="113"/>
                  <a:pt x="504" y="113"/>
                  <a:pt x="504" y="113"/>
                </a:cubicBezTo>
                <a:cubicBezTo>
                  <a:pt x="504" y="110"/>
                  <a:pt x="503" y="108"/>
                  <a:pt x="503" y="106"/>
                </a:cubicBezTo>
                <a:cubicBezTo>
                  <a:pt x="503" y="105"/>
                  <a:pt x="503" y="105"/>
                  <a:pt x="504" y="105"/>
                </a:cubicBezTo>
                <a:cubicBezTo>
                  <a:pt x="504" y="104"/>
                  <a:pt x="505" y="105"/>
                  <a:pt x="505" y="105"/>
                </a:cubicBezTo>
                <a:cubicBezTo>
                  <a:pt x="505" y="108"/>
                  <a:pt x="505" y="110"/>
                  <a:pt x="506" y="112"/>
                </a:cubicBezTo>
                <a:cubicBezTo>
                  <a:pt x="506" y="113"/>
                  <a:pt x="505" y="113"/>
                  <a:pt x="505" y="113"/>
                </a:cubicBezTo>
                <a:cubicBezTo>
                  <a:pt x="505" y="113"/>
                  <a:pt x="505" y="113"/>
                  <a:pt x="505" y="113"/>
                </a:cubicBezTo>
                <a:close/>
                <a:moveTo>
                  <a:pt x="77" y="295"/>
                </a:moveTo>
                <a:cubicBezTo>
                  <a:pt x="75" y="294"/>
                  <a:pt x="73" y="292"/>
                  <a:pt x="71" y="291"/>
                </a:cubicBezTo>
                <a:cubicBezTo>
                  <a:pt x="71" y="291"/>
                  <a:pt x="71" y="290"/>
                  <a:pt x="71" y="290"/>
                </a:cubicBezTo>
                <a:cubicBezTo>
                  <a:pt x="72" y="289"/>
                  <a:pt x="72" y="289"/>
                  <a:pt x="73" y="289"/>
                </a:cubicBezTo>
                <a:cubicBezTo>
                  <a:pt x="74" y="291"/>
                  <a:pt x="76" y="292"/>
                  <a:pt x="78" y="294"/>
                </a:cubicBezTo>
                <a:cubicBezTo>
                  <a:pt x="79" y="294"/>
                  <a:pt x="79" y="294"/>
                  <a:pt x="78" y="295"/>
                </a:cubicBezTo>
                <a:cubicBezTo>
                  <a:pt x="78" y="295"/>
                  <a:pt x="78" y="295"/>
                  <a:pt x="78" y="295"/>
                </a:cubicBezTo>
                <a:cubicBezTo>
                  <a:pt x="78" y="295"/>
                  <a:pt x="77" y="295"/>
                  <a:pt x="77" y="295"/>
                </a:cubicBezTo>
                <a:close/>
                <a:moveTo>
                  <a:pt x="503" y="99"/>
                </a:moveTo>
                <a:cubicBezTo>
                  <a:pt x="502" y="99"/>
                  <a:pt x="502" y="99"/>
                  <a:pt x="502" y="99"/>
                </a:cubicBezTo>
                <a:cubicBezTo>
                  <a:pt x="502" y="96"/>
                  <a:pt x="501" y="94"/>
                  <a:pt x="501" y="92"/>
                </a:cubicBezTo>
                <a:cubicBezTo>
                  <a:pt x="501" y="91"/>
                  <a:pt x="501" y="91"/>
                  <a:pt x="501" y="91"/>
                </a:cubicBezTo>
                <a:cubicBezTo>
                  <a:pt x="502" y="91"/>
                  <a:pt x="502" y="91"/>
                  <a:pt x="502" y="91"/>
                </a:cubicBezTo>
                <a:cubicBezTo>
                  <a:pt x="503" y="94"/>
                  <a:pt x="503" y="96"/>
                  <a:pt x="504" y="98"/>
                </a:cubicBezTo>
                <a:cubicBezTo>
                  <a:pt x="504" y="99"/>
                  <a:pt x="504" y="99"/>
                  <a:pt x="503" y="99"/>
                </a:cubicBezTo>
                <a:cubicBezTo>
                  <a:pt x="503" y="99"/>
                  <a:pt x="503" y="99"/>
                  <a:pt x="503" y="99"/>
                </a:cubicBezTo>
                <a:close/>
                <a:moveTo>
                  <a:pt x="66" y="286"/>
                </a:moveTo>
                <a:cubicBezTo>
                  <a:pt x="64" y="285"/>
                  <a:pt x="62" y="284"/>
                  <a:pt x="60" y="282"/>
                </a:cubicBezTo>
                <a:cubicBezTo>
                  <a:pt x="60" y="282"/>
                  <a:pt x="60" y="281"/>
                  <a:pt x="60" y="281"/>
                </a:cubicBezTo>
                <a:cubicBezTo>
                  <a:pt x="61" y="280"/>
                  <a:pt x="61" y="280"/>
                  <a:pt x="61" y="281"/>
                </a:cubicBezTo>
                <a:cubicBezTo>
                  <a:pt x="63" y="282"/>
                  <a:pt x="65" y="284"/>
                  <a:pt x="67" y="285"/>
                </a:cubicBezTo>
                <a:cubicBezTo>
                  <a:pt x="67" y="285"/>
                  <a:pt x="67" y="286"/>
                  <a:pt x="67" y="286"/>
                </a:cubicBezTo>
                <a:cubicBezTo>
                  <a:pt x="67" y="286"/>
                  <a:pt x="67" y="287"/>
                  <a:pt x="67" y="287"/>
                </a:cubicBezTo>
                <a:cubicBezTo>
                  <a:pt x="67" y="287"/>
                  <a:pt x="66" y="287"/>
                  <a:pt x="66" y="286"/>
                </a:cubicBezTo>
                <a:close/>
                <a:moveTo>
                  <a:pt x="500" y="85"/>
                </a:moveTo>
                <a:cubicBezTo>
                  <a:pt x="500" y="86"/>
                  <a:pt x="499" y="85"/>
                  <a:pt x="499" y="85"/>
                </a:cubicBezTo>
                <a:cubicBezTo>
                  <a:pt x="499" y="83"/>
                  <a:pt x="498" y="80"/>
                  <a:pt x="497" y="78"/>
                </a:cubicBezTo>
                <a:cubicBezTo>
                  <a:pt x="497" y="78"/>
                  <a:pt x="498" y="77"/>
                  <a:pt x="498" y="77"/>
                </a:cubicBezTo>
                <a:cubicBezTo>
                  <a:pt x="498" y="77"/>
                  <a:pt x="499" y="77"/>
                  <a:pt x="499" y="78"/>
                </a:cubicBezTo>
                <a:cubicBezTo>
                  <a:pt x="500" y="80"/>
                  <a:pt x="500" y="82"/>
                  <a:pt x="501" y="84"/>
                </a:cubicBezTo>
                <a:cubicBezTo>
                  <a:pt x="501" y="85"/>
                  <a:pt x="501" y="85"/>
                  <a:pt x="500" y="85"/>
                </a:cubicBezTo>
                <a:cubicBezTo>
                  <a:pt x="500" y="85"/>
                  <a:pt x="500" y="85"/>
                  <a:pt x="500" y="85"/>
                </a:cubicBezTo>
                <a:close/>
                <a:moveTo>
                  <a:pt x="55" y="278"/>
                </a:moveTo>
                <a:cubicBezTo>
                  <a:pt x="53" y="276"/>
                  <a:pt x="51" y="274"/>
                  <a:pt x="50" y="273"/>
                </a:cubicBezTo>
                <a:cubicBezTo>
                  <a:pt x="49" y="273"/>
                  <a:pt x="49" y="272"/>
                  <a:pt x="49" y="272"/>
                </a:cubicBezTo>
                <a:cubicBezTo>
                  <a:pt x="50" y="271"/>
                  <a:pt x="50" y="271"/>
                  <a:pt x="51" y="272"/>
                </a:cubicBezTo>
                <a:cubicBezTo>
                  <a:pt x="52" y="273"/>
                  <a:pt x="54" y="275"/>
                  <a:pt x="56" y="276"/>
                </a:cubicBezTo>
                <a:cubicBezTo>
                  <a:pt x="56" y="277"/>
                  <a:pt x="56" y="277"/>
                  <a:pt x="56" y="277"/>
                </a:cubicBezTo>
                <a:cubicBezTo>
                  <a:pt x="56" y="278"/>
                  <a:pt x="56" y="278"/>
                  <a:pt x="56" y="278"/>
                </a:cubicBezTo>
                <a:cubicBezTo>
                  <a:pt x="56" y="278"/>
                  <a:pt x="55" y="278"/>
                  <a:pt x="55" y="278"/>
                </a:cubicBezTo>
                <a:close/>
                <a:moveTo>
                  <a:pt x="496" y="72"/>
                </a:moveTo>
                <a:cubicBezTo>
                  <a:pt x="496" y="72"/>
                  <a:pt x="496" y="72"/>
                  <a:pt x="495" y="71"/>
                </a:cubicBezTo>
                <a:cubicBezTo>
                  <a:pt x="495" y="69"/>
                  <a:pt x="494" y="67"/>
                  <a:pt x="493" y="65"/>
                </a:cubicBezTo>
                <a:cubicBezTo>
                  <a:pt x="493" y="64"/>
                  <a:pt x="493" y="64"/>
                  <a:pt x="494" y="64"/>
                </a:cubicBezTo>
                <a:cubicBezTo>
                  <a:pt x="494" y="63"/>
                  <a:pt x="495" y="64"/>
                  <a:pt x="495" y="64"/>
                </a:cubicBezTo>
                <a:cubicBezTo>
                  <a:pt x="496" y="66"/>
                  <a:pt x="496" y="69"/>
                  <a:pt x="497" y="71"/>
                </a:cubicBezTo>
                <a:cubicBezTo>
                  <a:pt x="497" y="71"/>
                  <a:pt x="497" y="72"/>
                  <a:pt x="497" y="72"/>
                </a:cubicBezTo>
                <a:cubicBezTo>
                  <a:pt x="497" y="72"/>
                  <a:pt x="496" y="72"/>
                  <a:pt x="496" y="72"/>
                </a:cubicBezTo>
                <a:close/>
                <a:moveTo>
                  <a:pt x="44" y="268"/>
                </a:moveTo>
                <a:cubicBezTo>
                  <a:pt x="43" y="267"/>
                  <a:pt x="42" y="266"/>
                  <a:pt x="40" y="265"/>
                </a:cubicBezTo>
                <a:cubicBezTo>
                  <a:pt x="40" y="264"/>
                  <a:pt x="40" y="264"/>
                  <a:pt x="39" y="263"/>
                </a:cubicBezTo>
                <a:cubicBezTo>
                  <a:pt x="39" y="263"/>
                  <a:pt x="39" y="263"/>
                  <a:pt x="39" y="262"/>
                </a:cubicBezTo>
                <a:cubicBezTo>
                  <a:pt x="39" y="262"/>
                  <a:pt x="40" y="262"/>
                  <a:pt x="40" y="262"/>
                </a:cubicBezTo>
                <a:cubicBezTo>
                  <a:pt x="41" y="263"/>
                  <a:pt x="41" y="263"/>
                  <a:pt x="42" y="263"/>
                </a:cubicBezTo>
                <a:cubicBezTo>
                  <a:pt x="43" y="265"/>
                  <a:pt x="44" y="266"/>
                  <a:pt x="45" y="267"/>
                </a:cubicBezTo>
                <a:cubicBezTo>
                  <a:pt x="46" y="267"/>
                  <a:pt x="46" y="268"/>
                  <a:pt x="46" y="268"/>
                </a:cubicBezTo>
                <a:cubicBezTo>
                  <a:pt x="45" y="268"/>
                  <a:pt x="45" y="268"/>
                  <a:pt x="45" y="268"/>
                </a:cubicBezTo>
                <a:cubicBezTo>
                  <a:pt x="45" y="269"/>
                  <a:pt x="45" y="268"/>
                  <a:pt x="44" y="268"/>
                </a:cubicBezTo>
                <a:close/>
                <a:moveTo>
                  <a:pt x="492" y="59"/>
                </a:moveTo>
                <a:cubicBezTo>
                  <a:pt x="491" y="59"/>
                  <a:pt x="491" y="59"/>
                  <a:pt x="490" y="58"/>
                </a:cubicBezTo>
                <a:cubicBezTo>
                  <a:pt x="490" y="57"/>
                  <a:pt x="490" y="56"/>
                  <a:pt x="489" y="55"/>
                </a:cubicBezTo>
                <a:cubicBezTo>
                  <a:pt x="489" y="54"/>
                  <a:pt x="488" y="53"/>
                  <a:pt x="488" y="52"/>
                </a:cubicBezTo>
                <a:cubicBezTo>
                  <a:pt x="487" y="51"/>
                  <a:pt x="488" y="51"/>
                  <a:pt x="488" y="51"/>
                </a:cubicBezTo>
                <a:cubicBezTo>
                  <a:pt x="488" y="50"/>
                  <a:pt x="489" y="51"/>
                  <a:pt x="489" y="51"/>
                </a:cubicBezTo>
                <a:cubicBezTo>
                  <a:pt x="490" y="52"/>
                  <a:pt x="490" y="53"/>
                  <a:pt x="491" y="55"/>
                </a:cubicBezTo>
                <a:cubicBezTo>
                  <a:pt x="491" y="56"/>
                  <a:pt x="492" y="57"/>
                  <a:pt x="492" y="57"/>
                </a:cubicBezTo>
                <a:cubicBezTo>
                  <a:pt x="492" y="58"/>
                  <a:pt x="492" y="58"/>
                  <a:pt x="492" y="59"/>
                </a:cubicBezTo>
                <a:cubicBezTo>
                  <a:pt x="492" y="59"/>
                  <a:pt x="492" y="59"/>
                  <a:pt x="492" y="59"/>
                </a:cubicBezTo>
                <a:close/>
                <a:moveTo>
                  <a:pt x="34" y="259"/>
                </a:moveTo>
                <a:cubicBezTo>
                  <a:pt x="32" y="257"/>
                  <a:pt x="31" y="255"/>
                  <a:pt x="29" y="254"/>
                </a:cubicBezTo>
                <a:cubicBezTo>
                  <a:pt x="29" y="253"/>
                  <a:pt x="29" y="253"/>
                  <a:pt x="29" y="252"/>
                </a:cubicBezTo>
                <a:cubicBezTo>
                  <a:pt x="29" y="252"/>
                  <a:pt x="30" y="252"/>
                  <a:pt x="30" y="252"/>
                </a:cubicBezTo>
                <a:cubicBezTo>
                  <a:pt x="32" y="254"/>
                  <a:pt x="33" y="256"/>
                  <a:pt x="35" y="257"/>
                </a:cubicBezTo>
                <a:cubicBezTo>
                  <a:pt x="35" y="258"/>
                  <a:pt x="36" y="258"/>
                  <a:pt x="35" y="259"/>
                </a:cubicBezTo>
                <a:cubicBezTo>
                  <a:pt x="35" y="259"/>
                  <a:pt x="35" y="259"/>
                  <a:pt x="35" y="259"/>
                </a:cubicBezTo>
                <a:cubicBezTo>
                  <a:pt x="35" y="259"/>
                  <a:pt x="34" y="259"/>
                  <a:pt x="34" y="259"/>
                </a:cubicBezTo>
                <a:close/>
                <a:moveTo>
                  <a:pt x="143" y="200"/>
                </a:moveTo>
                <a:cubicBezTo>
                  <a:pt x="143" y="200"/>
                  <a:pt x="142" y="200"/>
                  <a:pt x="142" y="199"/>
                </a:cubicBezTo>
                <a:cubicBezTo>
                  <a:pt x="142" y="199"/>
                  <a:pt x="142" y="198"/>
                  <a:pt x="143" y="198"/>
                </a:cubicBezTo>
                <a:cubicBezTo>
                  <a:pt x="145" y="197"/>
                  <a:pt x="147" y="196"/>
                  <a:pt x="149" y="195"/>
                </a:cubicBezTo>
                <a:cubicBezTo>
                  <a:pt x="149" y="195"/>
                  <a:pt x="149" y="195"/>
                  <a:pt x="149" y="195"/>
                </a:cubicBezTo>
                <a:cubicBezTo>
                  <a:pt x="149" y="195"/>
                  <a:pt x="149" y="195"/>
                  <a:pt x="149" y="195"/>
                </a:cubicBezTo>
                <a:cubicBezTo>
                  <a:pt x="149" y="195"/>
                  <a:pt x="150" y="195"/>
                  <a:pt x="150" y="196"/>
                </a:cubicBezTo>
                <a:cubicBezTo>
                  <a:pt x="150" y="196"/>
                  <a:pt x="150" y="197"/>
                  <a:pt x="150" y="197"/>
                </a:cubicBezTo>
                <a:cubicBezTo>
                  <a:pt x="149" y="197"/>
                  <a:pt x="149" y="197"/>
                  <a:pt x="149" y="197"/>
                </a:cubicBezTo>
                <a:cubicBezTo>
                  <a:pt x="147" y="198"/>
                  <a:pt x="145" y="199"/>
                  <a:pt x="143" y="200"/>
                </a:cubicBezTo>
                <a:close/>
                <a:moveTo>
                  <a:pt x="155" y="193"/>
                </a:moveTo>
                <a:cubicBezTo>
                  <a:pt x="155" y="193"/>
                  <a:pt x="155" y="193"/>
                  <a:pt x="155" y="192"/>
                </a:cubicBezTo>
                <a:cubicBezTo>
                  <a:pt x="158" y="191"/>
                  <a:pt x="160" y="190"/>
                  <a:pt x="162" y="189"/>
                </a:cubicBezTo>
                <a:cubicBezTo>
                  <a:pt x="162" y="189"/>
                  <a:pt x="163" y="189"/>
                  <a:pt x="163" y="190"/>
                </a:cubicBezTo>
                <a:cubicBezTo>
                  <a:pt x="163" y="190"/>
                  <a:pt x="163" y="190"/>
                  <a:pt x="163" y="191"/>
                </a:cubicBezTo>
                <a:cubicBezTo>
                  <a:pt x="160" y="192"/>
                  <a:pt x="158" y="193"/>
                  <a:pt x="156" y="194"/>
                </a:cubicBezTo>
                <a:cubicBezTo>
                  <a:pt x="156" y="194"/>
                  <a:pt x="156" y="194"/>
                  <a:pt x="156" y="194"/>
                </a:cubicBezTo>
                <a:cubicBezTo>
                  <a:pt x="156" y="194"/>
                  <a:pt x="155" y="194"/>
                  <a:pt x="155" y="193"/>
                </a:cubicBezTo>
                <a:close/>
                <a:moveTo>
                  <a:pt x="137" y="202"/>
                </a:moveTo>
                <a:cubicBezTo>
                  <a:pt x="135" y="203"/>
                  <a:pt x="132" y="204"/>
                  <a:pt x="130" y="205"/>
                </a:cubicBezTo>
                <a:cubicBezTo>
                  <a:pt x="130" y="205"/>
                  <a:pt x="129" y="205"/>
                  <a:pt x="129" y="204"/>
                </a:cubicBezTo>
                <a:cubicBezTo>
                  <a:pt x="129" y="204"/>
                  <a:pt x="129" y="203"/>
                  <a:pt x="129" y="203"/>
                </a:cubicBezTo>
                <a:cubicBezTo>
                  <a:pt x="132" y="202"/>
                  <a:pt x="134" y="201"/>
                  <a:pt x="136" y="201"/>
                </a:cubicBezTo>
                <a:cubicBezTo>
                  <a:pt x="137" y="200"/>
                  <a:pt x="137" y="201"/>
                  <a:pt x="137" y="201"/>
                </a:cubicBezTo>
                <a:cubicBezTo>
                  <a:pt x="137" y="202"/>
                  <a:pt x="137" y="202"/>
                  <a:pt x="137" y="202"/>
                </a:cubicBezTo>
                <a:cubicBezTo>
                  <a:pt x="137" y="202"/>
                  <a:pt x="137" y="202"/>
                  <a:pt x="137" y="202"/>
                </a:cubicBezTo>
                <a:close/>
                <a:moveTo>
                  <a:pt x="168" y="187"/>
                </a:moveTo>
                <a:cubicBezTo>
                  <a:pt x="167" y="187"/>
                  <a:pt x="167" y="186"/>
                  <a:pt x="168" y="186"/>
                </a:cubicBezTo>
                <a:cubicBezTo>
                  <a:pt x="170" y="185"/>
                  <a:pt x="172" y="184"/>
                  <a:pt x="174" y="182"/>
                </a:cubicBezTo>
                <a:cubicBezTo>
                  <a:pt x="174" y="182"/>
                  <a:pt x="175" y="182"/>
                  <a:pt x="175" y="183"/>
                </a:cubicBezTo>
                <a:cubicBezTo>
                  <a:pt x="175" y="183"/>
                  <a:pt x="175" y="184"/>
                  <a:pt x="175" y="184"/>
                </a:cubicBezTo>
                <a:cubicBezTo>
                  <a:pt x="173" y="185"/>
                  <a:pt x="171" y="186"/>
                  <a:pt x="169" y="187"/>
                </a:cubicBezTo>
                <a:cubicBezTo>
                  <a:pt x="169" y="187"/>
                  <a:pt x="169" y="187"/>
                  <a:pt x="169" y="187"/>
                </a:cubicBezTo>
                <a:cubicBezTo>
                  <a:pt x="168" y="188"/>
                  <a:pt x="168" y="187"/>
                  <a:pt x="168" y="187"/>
                </a:cubicBezTo>
                <a:close/>
                <a:moveTo>
                  <a:pt x="123" y="207"/>
                </a:moveTo>
                <a:cubicBezTo>
                  <a:pt x="121" y="208"/>
                  <a:pt x="119" y="208"/>
                  <a:pt x="117" y="209"/>
                </a:cubicBezTo>
                <a:cubicBezTo>
                  <a:pt x="116" y="209"/>
                  <a:pt x="116" y="209"/>
                  <a:pt x="115" y="208"/>
                </a:cubicBezTo>
                <a:cubicBezTo>
                  <a:pt x="115" y="208"/>
                  <a:pt x="116" y="208"/>
                  <a:pt x="116" y="207"/>
                </a:cubicBezTo>
                <a:cubicBezTo>
                  <a:pt x="118" y="207"/>
                  <a:pt x="121" y="206"/>
                  <a:pt x="123" y="205"/>
                </a:cubicBezTo>
                <a:cubicBezTo>
                  <a:pt x="123" y="205"/>
                  <a:pt x="124" y="205"/>
                  <a:pt x="124" y="206"/>
                </a:cubicBezTo>
                <a:cubicBezTo>
                  <a:pt x="124" y="206"/>
                  <a:pt x="124" y="207"/>
                  <a:pt x="123" y="207"/>
                </a:cubicBezTo>
                <a:cubicBezTo>
                  <a:pt x="123" y="207"/>
                  <a:pt x="123" y="207"/>
                  <a:pt x="123" y="207"/>
                </a:cubicBezTo>
                <a:close/>
                <a:moveTo>
                  <a:pt x="484" y="46"/>
                </a:moveTo>
                <a:cubicBezTo>
                  <a:pt x="484" y="45"/>
                  <a:pt x="484" y="44"/>
                  <a:pt x="483" y="44"/>
                </a:cubicBezTo>
                <a:cubicBezTo>
                  <a:pt x="483" y="42"/>
                  <a:pt x="482" y="41"/>
                  <a:pt x="481" y="39"/>
                </a:cubicBezTo>
                <a:cubicBezTo>
                  <a:pt x="481" y="39"/>
                  <a:pt x="481" y="38"/>
                  <a:pt x="481" y="38"/>
                </a:cubicBezTo>
                <a:cubicBezTo>
                  <a:pt x="482" y="38"/>
                  <a:pt x="482" y="38"/>
                  <a:pt x="482" y="39"/>
                </a:cubicBezTo>
                <a:cubicBezTo>
                  <a:pt x="483" y="40"/>
                  <a:pt x="484" y="41"/>
                  <a:pt x="485" y="43"/>
                </a:cubicBezTo>
                <a:cubicBezTo>
                  <a:pt x="485" y="43"/>
                  <a:pt x="486" y="44"/>
                  <a:pt x="486" y="45"/>
                </a:cubicBezTo>
                <a:cubicBezTo>
                  <a:pt x="486" y="45"/>
                  <a:pt x="486" y="46"/>
                  <a:pt x="486" y="46"/>
                </a:cubicBezTo>
                <a:cubicBezTo>
                  <a:pt x="486" y="46"/>
                  <a:pt x="486" y="46"/>
                  <a:pt x="486" y="46"/>
                </a:cubicBezTo>
                <a:cubicBezTo>
                  <a:pt x="485" y="46"/>
                  <a:pt x="485" y="46"/>
                  <a:pt x="484" y="46"/>
                </a:cubicBezTo>
                <a:close/>
                <a:moveTo>
                  <a:pt x="180" y="180"/>
                </a:moveTo>
                <a:cubicBezTo>
                  <a:pt x="179" y="179"/>
                  <a:pt x="180" y="179"/>
                  <a:pt x="180" y="179"/>
                </a:cubicBezTo>
                <a:cubicBezTo>
                  <a:pt x="182" y="177"/>
                  <a:pt x="184" y="176"/>
                  <a:pt x="186" y="175"/>
                </a:cubicBezTo>
                <a:cubicBezTo>
                  <a:pt x="186" y="175"/>
                  <a:pt x="187" y="175"/>
                  <a:pt x="187" y="175"/>
                </a:cubicBezTo>
                <a:cubicBezTo>
                  <a:pt x="187" y="176"/>
                  <a:pt x="187" y="176"/>
                  <a:pt x="187" y="176"/>
                </a:cubicBezTo>
                <a:cubicBezTo>
                  <a:pt x="185" y="178"/>
                  <a:pt x="183" y="179"/>
                  <a:pt x="181" y="180"/>
                </a:cubicBezTo>
                <a:cubicBezTo>
                  <a:pt x="181" y="180"/>
                  <a:pt x="181" y="180"/>
                  <a:pt x="181" y="180"/>
                </a:cubicBezTo>
                <a:cubicBezTo>
                  <a:pt x="180" y="180"/>
                  <a:pt x="180" y="180"/>
                  <a:pt x="180" y="180"/>
                </a:cubicBezTo>
                <a:close/>
                <a:moveTo>
                  <a:pt x="24" y="249"/>
                </a:moveTo>
                <a:cubicBezTo>
                  <a:pt x="22" y="247"/>
                  <a:pt x="21" y="245"/>
                  <a:pt x="19" y="244"/>
                </a:cubicBezTo>
                <a:cubicBezTo>
                  <a:pt x="19" y="243"/>
                  <a:pt x="19" y="243"/>
                  <a:pt x="19" y="242"/>
                </a:cubicBezTo>
                <a:cubicBezTo>
                  <a:pt x="19" y="242"/>
                  <a:pt x="20" y="242"/>
                  <a:pt x="20" y="242"/>
                </a:cubicBezTo>
                <a:cubicBezTo>
                  <a:pt x="22" y="244"/>
                  <a:pt x="23" y="246"/>
                  <a:pt x="25" y="247"/>
                </a:cubicBezTo>
                <a:cubicBezTo>
                  <a:pt x="25" y="248"/>
                  <a:pt x="25" y="248"/>
                  <a:pt x="25" y="249"/>
                </a:cubicBezTo>
                <a:cubicBezTo>
                  <a:pt x="25" y="249"/>
                  <a:pt x="25" y="249"/>
                  <a:pt x="25" y="249"/>
                </a:cubicBezTo>
                <a:cubicBezTo>
                  <a:pt x="25" y="249"/>
                  <a:pt x="24" y="249"/>
                  <a:pt x="24" y="249"/>
                </a:cubicBezTo>
                <a:close/>
                <a:moveTo>
                  <a:pt x="110" y="211"/>
                </a:moveTo>
                <a:cubicBezTo>
                  <a:pt x="107" y="212"/>
                  <a:pt x="105" y="212"/>
                  <a:pt x="103" y="213"/>
                </a:cubicBezTo>
                <a:cubicBezTo>
                  <a:pt x="102" y="213"/>
                  <a:pt x="102" y="212"/>
                  <a:pt x="102" y="212"/>
                </a:cubicBezTo>
                <a:cubicBezTo>
                  <a:pt x="102" y="212"/>
                  <a:pt x="102" y="211"/>
                  <a:pt x="102" y="211"/>
                </a:cubicBezTo>
                <a:cubicBezTo>
                  <a:pt x="105" y="210"/>
                  <a:pt x="107" y="210"/>
                  <a:pt x="109" y="209"/>
                </a:cubicBezTo>
                <a:cubicBezTo>
                  <a:pt x="110" y="209"/>
                  <a:pt x="110" y="209"/>
                  <a:pt x="110" y="210"/>
                </a:cubicBezTo>
                <a:cubicBezTo>
                  <a:pt x="110" y="210"/>
                  <a:pt x="110" y="211"/>
                  <a:pt x="110" y="211"/>
                </a:cubicBezTo>
                <a:cubicBezTo>
                  <a:pt x="110" y="211"/>
                  <a:pt x="110" y="211"/>
                  <a:pt x="110" y="211"/>
                </a:cubicBezTo>
                <a:close/>
                <a:moveTo>
                  <a:pt x="192" y="172"/>
                </a:moveTo>
                <a:cubicBezTo>
                  <a:pt x="191" y="172"/>
                  <a:pt x="191" y="171"/>
                  <a:pt x="192" y="171"/>
                </a:cubicBezTo>
                <a:cubicBezTo>
                  <a:pt x="194" y="170"/>
                  <a:pt x="196" y="168"/>
                  <a:pt x="197" y="167"/>
                </a:cubicBezTo>
                <a:cubicBezTo>
                  <a:pt x="198" y="167"/>
                  <a:pt x="198" y="167"/>
                  <a:pt x="199" y="167"/>
                </a:cubicBezTo>
                <a:cubicBezTo>
                  <a:pt x="199" y="167"/>
                  <a:pt x="199" y="168"/>
                  <a:pt x="199" y="168"/>
                </a:cubicBezTo>
                <a:cubicBezTo>
                  <a:pt x="197" y="170"/>
                  <a:pt x="195" y="171"/>
                  <a:pt x="193" y="172"/>
                </a:cubicBezTo>
                <a:cubicBezTo>
                  <a:pt x="193" y="172"/>
                  <a:pt x="193" y="172"/>
                  <a:pt x="193" y="172"/>
                </a:cubicBezTo>
                <a:cubicBezTo>
                  <a:pt x="192" y="173"/>
                  <a:pt x="192" y="173"/>
                  <a:pt x="192" y="172"/>
                </a:cubicBezTo>
                <a:close/>
                <a:moveTo>
                  <a:pt x="96" y="214"/>
                </a:moveTo>
                <a:cubicBezTo>
                  <a:pt x="94" y="215"/>
                  <a:pt x="91" y="215"/>
                  <a:pt x="89" y="215"/>
                </a:cubicBezTo>
                <a:cubicBezTo>
                  <a:pt x="89" y="216"/>
                  <a:pt x="88" y="215"/>
                  <a:pt x="88" y="215"/>
                </a:cubicBezTo>
                <a:cubicBezTo>
                  <a:pt x="88" y="214"/>
                  <a:pt x="88" y="214"/>
                  <a:pt x="89" y="214"/>
                </a:cubicBezTo>
                <a:cubicBezTo>
                  <a:pt x="91" y="213"/>
                  <a:pt x="93" y="213"/>
                  <a:pt x="96" y="212"/>
                </a:cubicBezTo>
                <a:cubicBezTo>
                  <a:pt x="96" y="212"/>
                  <a:pt x="97" y="213"/>
                  <a:pt x="97" y="213"/>
                </a:cubicBezTo>
                <a:cubicBezTo>
                  <a:pt x="97" y="214"/>
                  <a:pt x="97" y="214"/>
                  <a:pt x="96" y="214"/>
                </a:cubicBezTo>
                <a:cubicBezTo>
                  <a:pt x="96" y="214"/>
                  <a:pt x="96" y="214"/>
                  <a:pt x="96" y="214"/>
                </a:cubicBezTo>
                <a:close/>
                <a:moveTo>
                  <a:pt x="203" y="164"/>
                </a:moveTo>
                <a:cubicBezTo>
                  <a:pt x="203" y="163"/>
                  <a:pt x="203" y="163"/>
                  <a:pt x="203" y="163"/>
                </a:cubicBezTo>
                <a:cubicBezTo>
                  <a:pt x="205" y="161"/>
                  <a:pt x="207" y="160"/>
                  <a:pt x="209" y="158"/>
                </a:cubicBezTo>
                <a:cubicBezTo>
                  <a:pt x="209" y="158"/>
                  <a:pt x="210" y="158"/>
                  <a:pt x="210" y="158"/>
                </a:cubicBezTo>
                <a:cubicBezTo>
                  <a:pt x="210" y="159"/>
                  <a:pt x="210" y="159"/>
                  <a:pt x="210" y="160"/>
                </a:cubicBezTo>
                <a:cubicBezTo>
                  <a:pt x="208" y="161"/>
                  <a:pt x="206" y="163"/>
                  <a:pt x="204" y="164"/>
                </a:cubicBezTo>
                <a:cubicBezTo>
                  <a:pt x="204" y="164"/>
                  <a:pt x="204" y="164"/>
                  <a:pt x="204" y="164"/>
                </a:cubicBezTo>
                <a:cubicBezTo>
                  <a:pt x="204" y="164"/>
                  <a:pt x="203" y="164"/>
                  <a:pt x="203" y="164"/>
                </a:cubicBezTo>
                <a:close/>
                <a:moveTo>
                  <a:pt x="82" y="217"/>
                </a:moveTo>
                <a:cubicBezTo>
                  <a:pt x="80" y="217"/>
                  <a:pt x="77" y="217"/>
                  <a:pt x="75" y="218"/>
                </a:cubicBezTo>
                <a:cubicBezTo>
                  <a:pt x="75" y="218"/>
                  <a:pt x="74" y="217"/>
                  <a:pt x="74" y="217"/>
                </a:cubicBezTo>
                <a:cubicBezTo>
                  <a:pt x="74" y="216"/>
                  <a:pt x="74" y="216"/>
                  <a:pt x="75" y="216"/>
                </a:cubicBezTo>
                <a:cubicBezTo>
                  <a:pt x="77" y="216"/>
                  <a:pt x="79" y="215"/>
                  <a:pt x="82" y="215"/>
                </a:cubicBezTo>
                <a:cubicBezTo>
                  <a:pt x="82" y="215"/>
                  <a:pt x="83" y="215"/>
                  <a:pt x="83" y="216"/>
                </a:cubicBezTo>
                <a:cubicBezTo>
                  <a:pt x="83" y="216"/>
                  <a:pt x="83" y="216"/>
                  <a:pt x="82" y="217"/>
                </a:cubicBezTo>
                <a:cubicBezTo>
                  <a:pt x="82" y="217"/>
                  <a:pt x="82" y="217"/>
                  <a:pt x="82" y="217"/>
                </a:cubicBezTo>
                <a:close/>
                <a:moveTo>
                  <a:pt x="214" y="155"/>
                </a:moveTo>
                <a:cubicBezTo>
                  <a:pt x="214" y="155"/>
                  <a:pt x="214" y="154"/>
                  <a:pt x="214" y="154"/>
                </a:cubicBezTo>
                <a:cubicBezTo>
                  <a:pt x="216" y="152"/>
                  <a:pt x="218" y="151"/>
                  <a:pt x="219" y="149"/>
                </a:cubicBezTo>
                <a:cubicBezTo>
                  <a:pt x="220" y="149"/>
                  <a:pt x="220" y="149"/>
                  <a:pt x="221" y="149"/>
                </a:cubicBezTo>
                <a:cubicBezTo>
                  <a:pt x="221" y="149"/>
                  <a:pt x="221" y="150"/>
                  <a:pt x="220" y="150"/>
                </a:cubicBezTo>
                <a:cubicBezTo>
                  <a:pt x="219" y="152"/>
                  <a:pt x="217" y="154"/>
                  <a:pt x="215" y="155"/>
                </a:cubicBezTo>
                <a:cubicBezTo>
                  <a:pt x="215" y="155"/>
                  <a:pt x="215" y="155"/>
                  <a:pt x="215" y="155"/>
                </a:cubicBezTo>
                <a:cubicBezTo>
                  <a:pt x="215" y="155"/>
                  <a:pt x="214" y="155"/>
                  <a:pt x="214" y="155"/>
                </a:cubicBezTo>
                <a:close/>
                <a:moveTo>
                  <a:pt x="68" y="218"/>
                </a:moveTo>
                <a:cubicBezTo>
                  <a:pt x="66" y="218"/>
                  <a:pt x="63" y="219"/>
                  <a:pt x="61" y="219"/>
                </a:cubicBezTo>
                <a:cubicBezTo>
                  <a:pt x="60" y="219"/>
                  <a:pt x="60" y="218"/>
                  <a:pt x="60" y="218"/>
                </a:cubicBezTo>
                <a:cubicBezTo>
                  <a:pt x="60" y="217"/>
                  <a:pt x="60" y="217"/>
                  <a:pt x="61" y="217"/>
                </a:cubicBezTo>
                <a:cubicBezTo>
                  <a:pt x="63" y="217"/>
                  <a:pt x="65" y="217"/>
                  <a:pt x="68" y="217"/>
                </a:cubicBezTo>
                <a:cubicBezTo>
                  <a:pt x="68" y="216"/>
                  <a:pt x="69" y="217"/>
                  <a:pt x="69" y="217"/>
                </a:cubicBezTo>
                <a:cubicBezTo>
                  <a:pt x="69" y="218"/>
                  <a:pt x="69" y="218"/>
                  <a:pt x="68" y="218"/>
                </a:cubicBezTo>
                <a:cubicBezTo>
                  <a:pt x="68" y="218"/>
                  <a:pt x="68" y="218"/>
                  <a:pt x="68" y="218"/>
                </a:cubicBezTo>
                <a:close/>
                <a:moveTo>
                  <a:pt x="477" y="34"/>
                </a:moveTo>
                <a:cubicBezTo>
                  <a:pt x="476" y="32"/>
                  <a:pt x="474" y="30"/>
                  <a:pt x="473" y="28"/>
                </a:cubicBezTo>
                <a:cubicBezTo>
                  <a:pt x="472" y="28"/>
                  <a:pt x="473" y="27"/>
                  <a:pt x="473" y="27"/>
                </a:cubicBezTo>
                <a:cubicBezTo>
                  <a:pt x="473" y="27"/>
                  <a:pt x="474" y="27"/>
                  <a:pt x="474" y="27"/>
                </a:cubicBezTo>
                <a:cubicBezTo>
                  <a:pt x="476" y="29"/>
                  <a:pt x="477" y="31"/>
                  <a:pt x="478" y="33"/>
                </a:cubicBezTo>
                <a:cubicBezTo>
                  <a:pt x="479" y="33"/>
                  <a:pt x="479" y="34"/>
                  <a:pt x="478" y="34"/>
                </a:cubicBezTo>
                <a:cubicBezTo>
                  <a:pt x="478" y="34"/>
                  <a:pt x="478" y="34"/>
                  <a:pt x="478" y="34"/>
                </a:cubicBezTo>
                <a:cubicBezTo>
                  <a:pt x="478" y="34"/>
                  <a:pt x="477" y="34"/>
                  <a:pt x="477" y="34"/>
                </a:cubicBezTo>
                <a:close/>
                <a:moveTo>
                  <a:pt x="224" y="146"/>
                </a:moveTo>
                <a:cubicBezTo>
                  <a:pt x="224" y="145"/>
                  <a:pt x="224" y="145"/>
                  <a:pt x="224" y="144"/>
                </a:cubicBezTo>
                <a:cubicBezTo>
                  <a:pt x="226" y="143"/>
                  <a:pt x="228" y="141"/>
                  <a:pt x="230" y="139"/>
                </a:cubicBezTo>
                <a:cubicBezTo>
                  <a:pt x="230" y="139"/>
                  <a:pt x="230" y="139"/>
                  <a:pt x="231" y="139"/>
                </a:cubicBezTo>
                <a:cubicBezTo>
                  <a:pt x="231" y="140"/>
                  <a:pt x="231" y="140"/>
                  <a:pt x="231" y="141"/>
                </a:cubicBezTo>
                <a:cubicBezTo>
                  <a:pt x="229" y="142"/>
                  <a:pt x="227" y="144"/>
                  <a:pt x="226" y="146"/>
                </a:cubicBezTo>
                <a:cubicBezTo>
                  <a:pt x="226" y="146"/>
                  <a:pt x="226" y="146"/>
                  <a:pt x="225" y="146"/>
                </a:cubicBezTo>
                <a:cubicBezTo>
                  <a:pt x="225" y="146"/>
                  <a:pt x="225" y="146"/>
                  <a:pt x="224" y="146"/>
                </a:cubicBezTo>
                <a:close/>
                <a:moveTo>
                  <a:pt x="14" y="238"/>
                </a:moveTo>
                <a:cubicBezTo>
                  <a:pt x="13" y="237"/>
                  <a:pt x="11" y="235"/>
                  <a:pt x="9" y="233"/>
                </a:cubicBezTo>
                <a:cubicBezTo>
                  <a:pt x="9" y="233"/>
                  <a:pt x="9" y="232"/>
                  <a:pt x="9" y="232"/>
                </a:cubicBezTo>
                <a:cubicBezTo>
                  <a:pt x="10" y="232"/>
                  <a:pt x="10" y="232"/>
                  <a:pt x="11" y="232"/>
                </a:cubicBezTo>
                <a:cubicBezTo>
                  <a:pt x="12" y="234"/>
                  <a:pt x="14" y="236"/>
                  <a:pt x="15" y="237"/>
                </a:cubicBezTo>
                <a:cubicBezTo>
                  <a:pt x="16" y="238"/>
                  <a:pt x="16" y="238"/>
                  <a:pt x="15" y="238"/>
                </a:cubicBezTo>
                <a:cubicBezTo>
                  <a:pt x="15" y="239"/>
                  <a:pt x="15" y="239"/>
                  <a:pt x="15" y="239"/>
                </a:cubicBezTo>
                <a:cubicBezTo>
                  <a:pt x="15" y="239"/>
                  <a:pt x="14" y="239"/>
                  <a:pt x="14" y="238"/>
                </a:cubicBezTo>
                <a:close/>
                <a:moveTo>
                  <a:pt x="54" y="219"/>
                </a:moveTo>
                <a:cubicBezTo>
                  <a:pt x="51" y="219"/>
                  <a:pt x="49" y="219"/>
                  <a:pt x="47" y="219"/>
                </a:cubicBezTo>
                <a:cubicBezTo>
                  <a:pt x="46" y="219"/>
                  <a:pt x="46" y="219"/>
                  <a:pt x="46" y="218"/>
                </a:cubicBezTo>
                <a:cubicBezTo>
                  <a:pt x="46" y="218"/>
                  <a:pt x="46" y="217"/>
                  <a:pt x="47" y="217"/>
                </a:cubicBezTo>
                <a:cubicBezTo>
                  <a:pt x="49" y="217"/>
                  <a:pt x="51" y="217"/>
                  <a:pt x="54" y="217"/>
                </a:cubicBezTo>
                <a:cubicBezTo>
                  <a:pt x="54" y="217"/>
                  <a:pt x="55" y="218"/>
                  <a:pt x="55" y="218"/>
                </a:cubicBezTo>
                <a:cubicBezTo>
                  <a:pt x="55" y="219"/>
                  <a:pt x="54" y="219"/>
                  <a:pt x="54" y="219"/>
                </a:cubicBezTo>
                <a:cubicBezTo>
                  <a:pt x="54" y="219"/>
                  <a:pt x="54" y="219"/>
                  <a:pt x="54" y="219"/>
                </a:cubicBezTo>
                <a:close/>
                <a:moveTo>
                  <a:pt x="235" y="136"/>
                </a:moveTo>
                <a:cubicBezTo>
                  <a:pt x="234" y="135"/>
                  <a:pt x="234" y="135"/>
                  <a:pt x="235" y="134"/>
                </a:cubicBezTo>
                <a:cubicBezTo>
                  <a:pt x="236" y="133"/>
                  <a:pt x="238" y="131"/>
                  <a:pt x="239" y="129"/>
                </a:cubicBezTo>
                <a:cubicBezTo>
                  <a:pt x="240" y="129"/>
                  <a:pt x="240" y="129"/>
                  <a:pt x="241" y="129"/>
                </a:cubicBezTo>
                <a:cubicBezTo>
                  <a:pt x="241" y="130"/>
                  <a:pt x="241" y="130"/>
                  <a:pt x="241" y="131"/>
                </a:cubicBezTo>
                <a:cubicBezTo>
                  <a:pt x="239" y="132"/>
                  <a:pt x="237" y="134"/>
                  <a:pt x="236" y="136"/>
                </a:cubicBezTo>
                <a:cubicBezTo>
                  <a:pt x="236" y="136"/>
                  <a:pt x="236" y="136"/>
                  <a:pt x="236" y="136"/>
                </a:cubicBezTo>
                <a:cubicBezTo>
                  <a:pt x="235" y="136"/>
                  <a:pt x="235" y="136"/>
                  <a:pt x="235" y="136"/>
                </a:cubicBezTo>
                <a:close/>
                <a:moveTo>
                  <a:pt x="40" y="219"/>
                </a:moveTo>
                <a:cubicBezTo>
                  <a:pt x="37" y="219"/>
                  <a:pt x="35" y="219"/>
                  <a:pt x="33" y="219"/>
                </a:cubicBezTo>
                <a:cubicBezTo>
                  <a:pt x="32" y="219"/>
                  <a:pt x="32" y="219"/>
                  <a:pt x="32" y="218"/>
                </a:cubicBezTo>
                <a:cubicBezTo>
                  <a:pt x="32" y="218"/>
                  <a:pt x="32" y="217"/>
                  <a:pt x="33" y="217"/>
                </a:cubicBezTo>
                <a:cubicBezTo>
                  <a:pt x="35" y="217"/>
                  <a:pt x="37" y="217"/>
                  <a:pt x="40" y="217"/>
                </a:cubicBezTo>
                <a:cubicBezTo>
                  <a:pt x="40" y="217"/>
                  <a:pt x="41" y="218"/>
                  <a:pt x="41" y="218"/>
                </a:cubicBezTo>
                <a:cubicBezTo>
                  <a:pt x="41" y="219"/>
                  <a:pt x="40" y="219"/>
                  <a:pt x="40" y="219"/>
                </a:cubicBezTo>
                <a:cubicBezTo>
                  <a:pt x="40" y="219"/>
                  <a:pt x="40" y="219"/>
                  <a:pt x="40" y="219"/>
                </a:cubicBezTo>
                <a:close/>
                <a:moveTo>
                  <a:pt x="244" y="126"/>
                </a:moveTo>
                <a:cubicBezTo>
                  <a:pt x="244" y="125"/>
                  <a:pt x="244" y="125"/>
                  <a:pt x="244" y="124"/>
                </a:cubicBezTo>
                <a:cubicBezTo>
                  <a:pt x="246" y="123"/>
                  <a:pt x="247" y="121"/>
                  <a:pt x="249" y="119"/>
                </a:cubicBezTo>
                <a:cubicBezTo>
                  <a:pt x="249" y="119"/>
                  <a:pt x="250" y="119"/>
                  <a:pt x="250" y="119"/>
                </a:cubicBezTo>
                <a:cubicBezTo>
                  <a:pt x="251" y="119"/>
                  <a:pt x="251" y="120"/>
                  <a:pt x="250" y="120"/>
                </a:cubicBezTo>
                <a:cubicBezTo>
                  <a:pt x="249" y="122"/>
                  <a:pt x="247" y="124"/>
                  <a:pt x="246" y="125"/>
                </a:cubicBezTo>
                <a:cubicBezTo>
                  <a:pt x="245" y="126"/>
                  <a:pt x="245" y="126"/>
                  <a:pt x="245" y="126"/>
                </a:cubicBezTo>
                <a:cubicBezTo>
                  <a:pt x="245" y="126"/>
                  <a:pt x="245" y="126"/>
                  <a:pt x="244" y="126"/>
                </a:cubicBezTo>
                <a:close/>
                <a:moveTo>
                  <a:pt x="468" y="23"/>
                </a:moveTo>
                <a:cubicBezTo>
                  <a:pt x="467" y="22"/>
                  <a:pt x="467" y="21"/>
                  <a:pt x="466" y="21"/>
                </a:cubicBezTo>
                <a:cubicBezTo>
                  <a:pt x="465" y="20"/>
                  <a:pt x="464" y="19"/>
                  <a:pt x="463" y="18"/>
                </a:cubicBezTo>
                <a:cubicBezTo>
                  <a:pt x="463" y="18"/>
                  <a:pt x="463" y="17"/>
                  <a:pt x="463" y="17"/>
                </a:cubicBezTo>
                <a:cubicBezTo>
                  <a:pt x="463" y="16"/>
                  <a:pt x="464" y="16"/>
                  <a:pt x="464" y="17"/>
                </a:cubicBezTo>
                <a:cubicBezTo>
                  <a:pt x="465" y="18"/>
                  <a:pt x="466" y="18"/>
                  <a:pt x="467" y="19"/>
                </a:cubicBezTo>
                <a:cubicBezTo>
                  <a:pt x="468" y="20"/>
                  <a:pt x="469" y="21"/>
                  <a:pt x="469" y="22"/>
                </a:cubicBezTo>
                <a:cubicBezTo>
                  <a:pt x="470" y="22"/>
                  <a:pt x="470" y="23"/>
                  <a:pt x="469" y="23"/>
                </a:cubicBezTo>
                <a:cubicBezTo>
                  <a:pt x="469" y="23"/>
                  <a:pt x="469" y="23"/>
                  <a:pt x="469" y="23"/>
                </a:cubicBezTo>
                <a:cubicBezTo>
                  <a:pt x="469" y="23"/>
                  <a:pt x="468" y="23"/>
                  <a:pt x="468" y="23"/>
                </a:cubicBezTo>
                <a:close/>
                <a:moveTo>
                  <a:pt x="5" y="228"/>
                </a:moveTo>
                <a:cubicBezTo>
                  <a:pt x="3" y="226"/>
                  <a:pt x="2" y="224"/>
                  <a:pt x="0" y="222"/>
                </a:cubicBezTo>
                <a:cubicBezTo>
                  <a:pt x="0" y="222"/>
                  <a:pt x="0" y="222"/>
                  <a:pt x="0" y="221"/>
                </a:cubicBezTo>
                <a:cubicBezTo>
                  <a:pt x="1" y="221"/>
                  <a:pt x="1" y="221"/>
                  <a:pt x="2" y="221"/>
                </a:cubicBezTo>
                <a:cubicBezTo>
                  <a:pt x="3" y="223"/>
                  <a:pt x="5" y="225"/>
                  <a:pt x="6" y="227"/>
                </a:cubicBezTo>
                <a:cubicBezTo>
                  <a:pt x="6" y="227"/>
                  <a:pt x="6" y="228"/>
                  <a:pt x="6" y="228"/>
                </a:cubicBezTo>
                <a:cubicBezTo>
                  <a:pt x="6" y="228"/>
                  <a:pt x="6" y="228"/>
                  <a:pt x="6" y="228"/>
                </a:cubicBezTo>
                <a:cubicBezTo>
                  <a:pt x="5" y="228"/>
                  <a:pt x="5" y="228"/>
                  <a:pt x="5" y="228"/>
                </a:cubicBezTo>
                <a:close/>
                <a:moveTo>
                  <a:pt x="26" y="219"/>
                </a:moveTo>
                <a:cubicBezTo>
                  <a:pt x="23" y="218"/>
                  <a:pt x="21" y="218"/>
                  <a:pt x="18" y="218"/>
                </a:cubicBezTo>
                <a:cubicBezTo>
                  <a:pt x="18" y="218"/>
                  <a:pt x="18" y="217"/>
                  <a:pt x="18" y="217"/>
                </a:cubicBezTo>
                <a:cubicBezTo>
                  <a:pt x="18" y="216"/>
                  <a:pt x="18" y="216"/>
                  <a:pt x="19" y="216"/>
                </a:cubicBezTo>
                <a:cubicBezTo>
                  <a:pt x="21" y="216"/>
                  <a:pt x="23" y="217"/>
                  <a:pt x="26" y="217"/>
                </a:cubicBezTo>
                <a:cubicBezTo>
                  <a:pt x="26" y="217"/>
                  <a:pt x="26" y="217"/>
                  <a:pt x="26" y="218"/>
                </a:cubicBezTo>
                <a:cubicBezTo>
                  <a:pt x="26" y="218"/>
                  <a:pt x="26" y="218"/>
                  <a:pt x="26" y="218"/>
                </a:cubicBezTo>
                <a:cubicBezTo>
                  <a:pt x="26" y="219"/>
                  <a:pt x="26" y="219"/>
                  <a:pt x="26" y="219"/>
                </a:cubicBezTo>
                <a:close/>
                <a:moveTo>
                  <a:pt x="254" y="115"/>
                </a:moveTo>
                <a:cubicBezTo>
                  <a:pt x="253" y="115"/>
                  <a:pt x="253" y="114"/>
                  <a:pt x="254" y="114"/>
                </a:cubicBezTo>
                <a:cubicBezTo>
                  <a:pt x="255" y="112"/>
                  <a:pt x="257" y="110"/>
                  <a:pt x="258" y="109"/>
                </a:cubicBezTo>
                <a:cubicBezTo>
                  <a:pt x="259" y="108"/>
                  <a:pt x="259" y="108"/>
                  <a:pt x="260" y="108"/>
                </a:cubicBezTo>
                <a:cubicBezTo>
                  <a:pt x="260" y="109"/>
                  <a:pt x="260" y="109"/>
                  <a:pt x="260" y="110"/>
                </a:cubicBezTo>
                <a:cubicBezTo>
                  <a:pt x="258" y="111"/>
                  <a:pt x="257" y="113"/>
                  <a:pt x="255" y="115"/>
                </a:cubicBezTo>
                <a:cubicBezTo>
                  <a:pt x="255" y="115"/>
                  <a:pt x="255" y="115"/>
                  <a:pt x="255" y="115"/>
                </a:cubicBezTo>
                <a:cubicBezTo>
                  <a:pt x="254" y="115"/>
                  <a:pt x="254" y="115"/>
                  <a:pt x="254" y="115"/>
                </a:cubicBezTo>
                <a:close/>
                <a:moveTo>
                  <a:pt x="11" y="217"/>
                </a:moveTo>
                <a:cubicBezTo>
                  <a:pt x="9" y="217"/>
                  <a:pt x="7" y="217"/>
                  <a:pt x="4" y="216"/>
                </a:cubicBezTo>
                <a:cubicBezTo>
                  <a:pt x="4" y="216"/>
                  <a:pt x="4" y="216"/>
                  <a:pt x="4" y="215"/>
                </a:cubicBezTo>
                <a:cubicBezTo>
                  <a:pt x="4" y="215"/>
                  <a:pt x="4" y="214"/>
                  <a:pt x="5" y="214"/>
                </a:cubicBezTo>
                <a:cubicBezTo>
                  <a:pt x="7" y="215"/>
                  <a:pt x="9" y="215"/>
                  <a:pt x="12" y="215"/>
                </a:cubicBezTo>
                <a:cubicBezTo>
                  <a:pt x="12" y="215"/>
                  <a:pt x="12" y="216"/>
                  <a:pt x="12" y="216"/>
                </a:cubicBezTo>
                <a:cubicBezTo>
                  <a:pt x="12" y="217"/>
                  <a:pt x="12" y="217"/>
                  <a:pt x="12" y="217"/>
                </a:cubicBezTo>
                <a:cubicBezTo>
                  <a:pt x="12" y="217"/>
                  <a:pt x="12" y="217"/>
                  <a:pt x="11" y="217"/>
                </a:cubicBezTo>
                <a:close/>
                <a:moveTo>
                  <a:pt x="263" y="104"/>
                </a:moveTo>
                <a:cubicBezTo>
                  <a:pt x="263" y="104"/>
                  <a:pt x="263" y="104"/>
                  <a:pt x="263" y="103"/>
                </a:cubicBezTo>
                <a:cubicBezTo>
                  <a:pt x="263" y="103"/>
                  <a:pt x="263" y="103"/>
                  <a:pt x="263" y="103"/>
                </a:cubicBezTo>
                <a:cubicBezTo>
                  <a:pt x="265" y="101"/>
                  <a:pt x="266" y="100"/>
                  <a:pt x="268" y="98"/>
                </a:cubicBezTo>
                <a:cubicBezTo>
                  <a:pt x="268" y="98"/>
                  <a:pt x="268" y="97"/>
                  <a:pt x="269" y="98"/>
                </a:cubicBezTo>
                <a:cubicBezTo>
                  <a:pt x="269" y="98"/>
                  <a:pt x="269" y="99"/>
                  <a:pt x="269" y="99"/>
                </a:cubicBezTo>
                <a:cubicBezTo>
                  <a:pt x="267" y="101"/>
                  <a:pt x="266" y="103"/>
                  <a:pt x="264" y="104"/>
                </a:cubicBezTo>
                <a:cubicBezTo>
                  <a:pt x="264" y="104"/>
                  <a:pt x="264" y="104"/>
                  <a:pt x="264" y="104"/>
                </a:cubicBezTo>
                <a:cubicBezTo>
                  <a:pt x="264" y="104"/>
                  <a:pt x="264" y="105"/>
                  <a:pt x="264" y="105"/>
                </a:cubicBezTo>
                <a:cubicBezTo>
                  <a:pt x="264" y="105"/>
                  <a:pt x="263" y="105"/>
                  <a:pt x="263" y="104"/>
                </a:cubicBezTo>
                <a:close/>
                <a:moveTo>
                  <a:pt x="458" y="14"/>
                </a:moveTo>
                <a:cubicBezTo>
                  <a:pt x="456" y="12"/>
                  <a:pt x="454" y="11"/>
                  <a:pt x="452" y="10"/>
                </a:cubicBezTo>
                <a:cubicBezTo>
                  <a:pt x="451" y="10"/>
                  <a:pt x="451" y="9"/>
                  <a:pt x="451" y="9"/>
                </a:cubicBezTo>
                <a:cubicBezTo>
                  <a:pt x="452" y="8"/>
                  <a:pt x="452" y="8"/>
                  <a:pt x="453" y="8"/>
                </a:cubicBezTo>
                <a:cubicBezTo>
                  <a:pt x="455" y="10"/>
                  <a:pt x="457" y="11"/>
                  <a:pt x="459" y="12"/>
                </a:cubicBezTo>
                <a:cubicBezTo>
                  <a:pt x="459" y="13"/>
                  <a:pt x="459" y="13"/>
                  <a:pt x="459" y="13"/>
                </a:cubicBezTo>
                <a:cubicBezTo>
                  <a:pt x="459" y="14"/>
                  <a:pt x="459" y="14"/>
                  <a:pt x="459" y="14"/>
                </a:cubicBezTo>
                <a:cubicBezTo>
                  <a:pt x="458" y="14"/>
                  <a:pt x="458" y="14"/>
                  <a:pt x="458" y="14"/>
                </a:cubicBezTo>
                <a:close/>
                <a:moveTo>
                  <a:pt x="272" y="94"/>
                </a:moveTo>
                <a:cubicBezTo>
                  <a:pt x="272" y="94"/>
                  <a:pt x="272" y="93"/>
                  <a:pt x="272" y="93"/>
                </a:cubicBezTo>
                <a:cubicBezTo>
                  <a:pt x="274" y="91"/>
                  <a:pt x="276" y="89"/>
                  <a:pt x="277" y="87"/>
                </a:cubicBezTo>
                <a:cubicBezTo>
                  <a:pt x="277" y="87"/>
                  <a:pt x="278" y="87"/>
                  <a:pt x="278" y="87"/>
                </a:cubicBezTo>
                <a:cubicBezTo>
                  <a:pt x="279" y="88"/>
                  <a:pt x="279" y="88"/>
                  <a:pt x="278" y="89"/>
                </a:cubicBezTo>
                <a:cubicBezTo>
                  <a:pt x="277" y="90"/>
                  <a:pt x="275" y="92"/>
                  <a:pt x="274" y="94"/>
                </a:cubicBezTo>
                <a:cubicBezTo>
                  <a:pt x="273" y="94"/>
                  <a:pt x="273" y="94"/>
                  <a:pt x="273" y="94"/>
                </a:cubicBezTo>
                <a:cubicBezTo>
                  <a:pt x="273" y="94"/>
                  <a:pt x="273" y="94"/>
                  <a:pt x="272" y="94"/>
                </a:cubicBezTo>
                <a:close/>
                <a:moveTo>
                  <a:pt x="282" y="83"/>
                </a:moveTo>
                <a:cubicBezTo>
                  <a:pt x="281" y="83"/>
                  <a:pt x="281" y="82"/>
                  <a:pt x="282" y="82"/>
                </a:cubicBezTo>
                <a:cubicBezTo>
                  <a:pt x="282" y="81"/>
                  <a:pt x="283" y="81"/>
                  <a:pt x="284" y="80"/>
                </a:cubicBezTo>
                <a:cubicBezTo>
                  <a:pt x="285" y="79"/>
                  <a:pt x="286" y="78"/>
                  <a:pt x="286" y="77"/>
                </a:cubicBezTo>
                <a:cubicBezTo>
                  <a:pt x="287" y="77"/>
                  <a:pt x="287" y="77"/>
                  <a:pt x="288" y="77"/>
                </a:cubicBezTo>
                <a:cubicBezTo>
                  <a:pt x="288" y="77"/>
                  <a:pt x="288" y="78"/>
                  <a:pt x="288" y="78"/>
                </a:cubicBezTo>
                <a:cubicBezTo>
                  <a:pt x="287" y="79"/>
                  <a:pt x="286" y="80"/>
                  <a:pt x="285" y="81"/>
                </a:cubicBezTo>
                <a:cubicBezTo>
                  <a:pt x="284" y="82"/>
                  <a:pt x="284" y="83"/>
                  <a:pt x="283" y="83"/>
                </a:cubicBezTo>
                <a:cubicBezTo>
                  <a:pt x="283" y="83"/>
                  <a:pt x="283" y="83"/>
                  <a:pt x="283" y="84"/>
                </a:cubicBezTo>
                <a:cubicBezTo>
                  <a:pt x="282" y="84"/>
                  <a:pt x="282" y="84"/>
                  <a:pt x="282" y="83"/>
                </a:cubicBezTo>
                <a:close/>
                <a:moveTo>
                  <a:pt x="446" y="7"/>
                </a:moveTo>
                <a:cubicBezTo>
                  <a:pt x="446" y="7"/>
                  <a:pt x="446" y="7"/>
                  <a:pt x="446" y="7"/>
                </a:cubicBezTo>
                <a:cubicBezTo>
                  <a:pt x="443" y="6"/>
                  <a:pt x="441" y="5"/>
                  <a:pt x="439" y="4"/>
                </a:cubicBezTo>
                <a:cubicBezTo>
                  <a:pt x="439" y="4"/>
                  <a:pt x="438" y="4"/>
                  <a:pt x="438" y="3"/>
                </a:cubicBezTo>
                <a:cubicBezTo>
                  <a:pt x="439" y="3"/>
                  <a:pt x="439" y="3"/>
                  <a:pt x="440" y="3"/>
                </a:cubicBezTo>
                <a:cubicBezTo>
                  <a:pt x="442" y="3"/>
                  <a:pt x="444" y="4"/>
                  <a:pt x="446" y="5"/>
                </a:cubicBezTo>
                <a:cubicBezTo>
                  <a:pt x="446" y="5"/>
                  <a:pt x="446" y="5"/>
                  <a:pt x="446" y="5"/>
                </a:cubicBezTo>
                <a:cubicBezTo>
                  <a:pt x="447" y="5"/>
                  <a:pt x="447" y="6"/>
                  <a:pt x="447" y="6"/>
                </a:cubicBezTo>
                <a:cubicBezTo>
                  <a:pt x="447" y="7"/>
                  <a:pt x="447" y="7"/>
                  <a:pt x="446" y="7"/>
                </a:cubicBezTo>
                <a:cubicBezTo>
                  <a:pt x="446" y="7"/>
                  <a:pt x="446" y="7"/>
                  <a:pt x="446" y="7"/>
                </a:cubicBezTo>
                <a:close/>
                <a:moveTo>
                  <a:pt x="291" y="73"/>
                </a:moveTo>
                <a:cubicBezTo>
                  <a:pt x="291" y="73"/>
                  <a:pt x="291" y="72"/>
                  <a:pt x="291" y="72"/>
                </a:cubicBezTo>
                <a:cubicBezTo>
                  <a:pt x="293" y="70"/>
                  <a:pt x="295" y="68"/>
                  <a:pt x="296" y="67"/>
                </a:cubicBezTo>
                <a:cubicBezTo>
                  <a:pt x="297" y="66"/>
                  <a:pt x="297" y="66"/>
                  <a:pt x="298" y="67"/>
                </a:cubicBezTo>
                <a:cubicBezTo>
                  <a:pt x="298" y="67"/>
                  <a:pt x="298" y="68"/>
                  <a:pt x="298" y="68"/>
                </a:cubicBezTo>
                <a:cubicBezTo>
                  <a:pt x="296" y="70"/>
                  <a:pt x="294" y="71"/>
                  <a:pt x="293" y="73"/>
                </a:cubicBezTo>
                <a:cubicBezTo>
                  <a:pt x="293" y="73"/>
                  <a:pt x="292" y="73"/>
                  <a:pt x="292" y="73"/>
                </a:cubicBezTo>
                <a:cubicBezTo>
                  <a:pt x="292" y="73"/>
                  <a:pt x="292" y="73"/>
                  <a:pt x="291" y="73"/>
                </a:cubicBezTo>
                <a:close/>
                <a:moveTo>
                  <a:pt x="301" y="63"/>
                </a:moveTo>
                <a:cubicBezTo>
                  <a:pt x="301" y="63"/>
                  <a:pt x="301" y="62"/>
                  <a:pt x="302" y="62"/>
                </a:cubicBezTo>
                <a:cubicBezTo>
                  <a:pt x="303" y="60"/>
                  <a:pt x="305" y="59"/>
                  <a:pt x="307" y="57"/>
                </a:cubicBezTo>
                <a:cubicBezTo>
                  <a:pt x="307" y="57"/>
                  <a:pt x="308" y="57"/>
                  <a:pt x="308" y="57"/>
                </a:cubicBezTo>
                <a:cubicBezTo>
                  <a:pt x="308" y="58"/>
                  <a:pt x="308" y="58"/>
                  <a:pt x="308" y="58"/>
                </a:cubicBezTo>
                <a:cubicBezTo>
                  <a:pt x="306" y="60"/>
                  <a:pt x="304" y="62"/>
                  <a:pt x="303" y="63"/>
                </a:cubicBezTo>
                <a:cubicBezTo>
                  <a:pt x="303" y="63"/>
                  <a:pt x="303" y="63"/>
                  <a:pt x="302" y="63"/>
                </a:cubicBezTo>
                <a:cubicBezTo>
                  <a:pt x="302" y="64"/>
                  <a:pt x="302" y="63"/>
                  <a:pt x="301" y="63"/>
                </a:cubicBezTo>
                <a:close/>
                <a:moveTo>
                  <a:pt x="432" y="3"/>
                </a:moveTo>
                <a:cubicBezTo>
                  <a:pt x="430" y="2"/>
                  <a:pt x="428" y="2"/>
                  <a:pt x="425" y="2"/>
                </a:cubicBezTo>
                <a:cubicBezTo>
                  <a:pt x="425" y="2"/>
                  <a:pt x="425" y="1"/>
                  <a:pt x="425" y="1"/>
                </a:cubicBezTo>
                <a:cubicBezTo>
                  <a:pt x="425" y="0"/>
                  <a:pt x="425" y="0"/>
                  <a:pt x="426" y="0"/>
                </a:cubicBezTo>
                <a:cubicBezTo>
                  <a:pt x="428" y="0"/>
                  <a:pt x="430" y="1"/>
                  <a:pt x="433" y="1"/>
                </a:cubicBezTo>
                <a:cubicBezTo>
                  <a:pt x="433" y="1"/>
                  <a:pt x="433" y="2"/>
                  <a:pt x="433" y="2"/>
                </a:cubicBezTo>
                <a:cubicBezTo>
                  <a:pt x="433" y="2"/>
                  <a:pt x="433" y="3"/>
                  <a:pt x="433" y="3"/>
                </a:cubicBezTo>
                <a:cubicBezTo>
                  <a:pt x="433" y="3"/>
                  <a:pt x="433" y="3"/>
                  <a:pt x="432" y="3"/>
                </a:cubicBezTo>
                <a:close/>
                <a:moveTo>
                  <a:pt x="312" y="54"/>
                </a:moveTo>
                <a:cubicBezTo>
                  <a:pt x="312" y="53"/>
                  <a:pt x="312" y="53"/>
                  <a:pt x="312" y="53"/>
                </a:cubicBezTo>
                <a:cubicBezTo>
                  <a:pt x="314" y="51"/>
                  <a:pt x="316" y="50"/>
                  <a:pt x="318" y="48"/>
                </a:cubicBezTo>
                <a:cubicBezTo>
                  <a:pt x="318" y="48"/>
                  <a:pt x="319" y="48"/>
                  <a:pt x="319" y="48"/>
                </a:cubicBezTo>
                <a:cubicBezTo>
                  <a:pt x="319" y="49"/>
                  <a:pt x="319" y="49"/>
                  <a:pt x="319" y="49"/>
                </a:cubicBezTo>
                <a:cubicBezTo>
                  <a:pt x="317" y="51"/>
                  <a:pt x="315" y="52"/>
                  <a:pt x="313" y="54"/>
                </a:cubicBezTo>
                <a:cubicBezTo>
                  <a:pt x="313" y="54"/>
                  <a:pt x="313" y="54"/>
                  <a:pt x="313" y="54"/>
                </a:cubicBezTo>
                <a:cubicBezTo>
                  <a:pt x="313" y="54"/>
                  <a:pt x="312" y="54"/>
                  <a:pt x="312" y="54"/>
                </a:cubicBezTo>
                <a:close/>
                <a:moveTo>
                  <a:pt x="323" y="45"/>
                </a:moveTo>
                <a:cubicBezTo>
                  <a:pt x="323" y="45"/>
                  <a:pt x="323" y="44"/>
                  <a:pt x="323" y="44"/>
                </a:cubicBezTo>
                <a:cubicBezTo>
                  <a:pt x="325" y="42"/>
                  <a:pt x="327" y="41"/>
                  <a:pt x="329" y="39"/>
                </a:cubicBezTo>
                <a:cubicBezTo>
                  <a:pt x="329" y="39"/>
                  <a:pt x="330" y="39"/>
                  <a:pt x="330" y="40"/>
                </a:cubicBezTo>
                <a:cubicBezTo>
                  <a:pt x="330" y="40"/>
                  <a:pt x="330" y="41"/>
                  <a:pt x="330" y="41"/>
                </a:cubicBezTo>
                <a:cubicBezTo>
                  <a:pt x="328" y="42"/>
                  <a:pt x="326" y="44"/>
                  <a:pt x="324" y="45"/>
                </a:cubicBezTo>
                <a:cubicBezTo>
                  <a:pt x="324" y="45"/>
                  <a:pt x="324" y="45"/>
                  <a:pt x="324" y="45"/>
                </a:cubicBezTo>
                <a:cubicBezTo>
                  <a:pt x="324" y="45"/>
                  <a:pt x="323" y="45"/>
                  <a:pt x="323" y="45"/>
                </a:cubicBezTo>
                <a:close/>
                <a:moveTo>
                  <a:pt x="418" y="2"/>
                </a:moveTo>
                <a:cubicBezTo>
                  <a:pt x="416" y="2"/>
                  <a:pt x="414" y="2"/>
                  <a:pt x="412" y="2"/>
                </a:cubicBezTo>
                <a:cubicBezTo>
                  <a:pt x="411" y="2"/>
                  <a:pt x="411" y="2"/>
                  <a:pt x="411" y="1"/>
                </a:cubicBezTo>
                <a:cubicBezTo>
                  <a:pt x="410" y="1"/>
                  <a:pt x="411" y="1"/>
                  <a:pt x="411" y="0"/>
                </a:cubicBezTo>
                <a:cubicBezTo>
                  <a:pt x="414" y="0"/>
                  <a:pt x="416" y="0"/>
                  <a:pt x="418" y="0"/>
                </a:cubicBezTo>
                <a:cubicBezTo>
                  <a:pt x="419" y="0"/>
                  <a:pt x="419" y="0"/>
                  <a:pt x="419" y="1"/>
                </a:cubicBezTo>
                <a:cubicBezTo>
                  <a:pt x="419" y="1"/>
                  <a:pt x="419" y="1"/>
                  <a:pt x="419" y="2"/>
                </a:cubicBezTo>
                <a:cubicBezTo>
                  <a:pt x="419" y="2"/>
                  <a:pt x="419" y="2"/>
                  <a:pt x="418" y="2"/>
                </a:cubicBezTo>
                <a:close/>
                <a:moveTo>
                  <a:pt x="334" y="37"/>
                </a:moveTo>
                <a:cubicBezTo>
                  <a:pt x="334" y="36"/>
                  <a:pt x="334" y="36"/>
                  <a:pt x="335" y="35"/>
                </a:cubicBezTo>
                <a:cubicBezTo>
                  <a:pt x="337" y="34"/>
                  <a:pt x="338" y="33"/>
                  <a:pt x="340" y="31"/>
                </a:cubicBezTo>
                <a:cubicBezTo>
                  <a:pt x="341" y="31"/>
                  <a:pt x="341" y="31"/>
                  <a:pt x="342" y="32"/>
                </a:cubicBezTo>
                <a:cubicBezTo>
                  <a:pt x="342" y="32"/>
                  <a:pt x="342" y="33"/>
                  <a:pt x="341" y="33"/>
                </a:cubicBezTo>
                <a:cubicBezTo>
                  <a:pt x="339" y="34"/>
                  <a:pt x="338" y="35"/>
                  <a:pt x="336" y="37"/>
                </a:cubicBezTo>
                <a:cubicBezTo>
                  <a:pt x="336" y="37"/>
                  <a:pt x="336" y="37"/>
                  <a:pt x="335" y="37"/>
                </a:cubicBezTo>
                <a:cubicBezTo>
                  <a:pt x="335" y="37"/>
                  <a:pt x="335" y="37"/>
                  <a:pt x="334" y="37"/>
                </a:cubicBezTo>
                <a:close/>
                <a:moveTo>
                  <a:pt x="346" y="29"/>
                </a:moveTo>
                <a:cubicBezTo>
                  <a:pt x="346" y="28"/>
                  <a:pt x="346" y="28"/>
                  <a:pt x="346" y="27"/>
                </a:cubicBezTo>
                <a:cubicBezTo>
                  <a:pt x="348" y="26"/>
                  <a:pt x="350" y="25"/>
                  <a:pt x="352" y="24"/>
                </a:cubicBezTo>
                <a:cubicBezTo>
                  <a:pt x="353" y="23"/>
                  <a:pt x="353" y="24"/>
                  <a:pt x="354" y="24"/>
                </a:cubicBezTo>
                <a:cubicBezTo>
                  <a:pt x="354" y="24"/>
                  <a:pt x="354" y="25"/>
                  <a:pt x="353" y="25"/>
                </a:cubicBezTo>
                <a:cubicBezTo>
                  <a:pt x="351" y="26"/>
                  <a:pt x="349" y="28"/>
                  <a:pt x="347" y="29"/>
                </a:cubicBezTo>
                <a:cubicBezTo>
                  <a:pt x="347" y="29"/>
                  <a:pt x="347" y="29"/>
                  <a:pt x="347" y="29"/>
                </a:cubicBezTo>
                <a:cubicBezTo>
                  <a:pt x="347" y="29"/>
                  <a:pt x="346" y="29"/>
                  <a:pt x="346" y="29"/>
                </a:cubicBezTo>
                <a:close/>
                <a:moveTo>
                  <a:pt x="405" y="3"/>
                </a:moveTo>
                <a:cubicBezTo>
                  <a:pt x="404" y="3"/>
                  <a:pt x="403" y="4"/>
                  <a:pt x="403" y="4"/>
                </a:cubicBezTo>
                <a:cubicBezTo>
                  <a:pt x="401" y="4"/>
                  <a:pt x="399" y="4"/>
                  <a:pt x="398" y="5"/>
                </a:cubicBezTo>
                <a:cubicBezTo>
                  <a:pt x="397" y="5"/>
                  <a:pt x="397" y="5"/>
                  <a:pt x="397" y="4"/>
                </a:cubicBezTo>
                <a:cubicBezTo>
                  <a:pt x="397" y="4"/>
                  <a:pt x="397" y="3"/>
                  <a:pt x="397" y="3"/>
                </a:cubicBezTo>
                <a:cubicBezTo>
                  <a:pt x="399" y="3"/>
                  <a:pt x="401" y="2"/>
                  <a:pt x="402" y="2"/>
                </a:cubicBezTo>
                <a:cubicBezTo>
                  <a:pt x="403" y="2"/>
                  <a:pt x="404" y="2"/>
                  <a:pt x="404" y="2"/>
                </a:cubicBezTo>
                <a:cubicBezTo>
                  <a:pt x="405" y="1"/>
                  <a:pt x="405" y="2"/>
                  <a:pt x="405" y="2"/>
                </a:cubicBezTo>
                <a:cubicBezTo>
                  <a:pt x="405" y="3"/>
                  <a:pt x="405" y="3"/>
                  <a:pt x="405" y="3"/>
                </a:cubicBezTo>
                <a:cubicBezTo>
                  <a:pt x="405" y="3"/>
                  <a:pt x="405" y="3"/>
                  <a:pt x="405" y="3"/>
                </a:cubicBezTo>
                <a:close/>
                <a:moveTo>
                  <a:pt x="358" y="21"/>
                </a:moveTo>
                <a:cubicBezTo>
                  <a:pt x="358" y="21"/>
                  <a:pt x="358" y="20"/>
                  <a:pt x="358" y="20"/>
                </a:cubicBezTo>
                <a:cubicBezTo>
                  <a:pt x="359" y="20"/>
                  <a:pt x="359" y="20"/>
                  <a:pt x="359" y="20"/>
                </a:cubicBezTo>
                <a:cubicBezTo>
                  <a:pt x="361" y="19"/>
                  <a:pt x="363" y="18"/>
                  <a:pt x="365" y="17"/>
                </a:cubicBezTo>
                <a:cubicBezTo>
                  <a:pt x="365" y="16"/>
                  <a:pt x="366" y="17"/>
                  <a:pt x="366" y="17"/>
                </a:cubicBezTo>
                <a:cubicBezTo>
                  <a:pt x="366" y="18"/>
                  <a:pt x="366" y="18"/>
                  <a:pt x="365" y="18"/>
                </a:cubicBezTo>
                <a:cubicBezTo>
                  <a:pt x="364" y="19"/>
                  <a:pt x="362" y="20"/>
                  <a:pt x="360" y="21"/>
                </a:cubicBezTo>
                <a:cubicBezTo>
                  <a:pt x="359" y="22"/>
                  <a:pt x="359" y="22"/>
                  <a:pt x="359" y="22"/>
                </a:cubicBezTo>
                <a:cubicBezTo>
                  <a:pt x="359" y="22"/>
                  <a:pt x="359" y="22"/>
                  <a:pt x="359" y="22"/>
                </a:cubicBezTo>
                <a:cubicBezTo>
                  <a:pt x="359" y="22"/>
                  <a:pt x="358" y="22"/>
                  <a:pt x="358" y="21"/>
                </a:cubicBezTo>
                <a:close/>
                <a:moveTo>
                  <a:pt x="391" y="7"/>
                </a:moveTo>
                <a:cubicBezTo>
                  <a:pt x="389" y="8"/>
                  <a:pt x="387" y="9"/>
                  <a:pt x="385" y="9"/>
                </a:cubicBezTo>
                <a:cubicBezTo>
                  <a:pt x="384" y="10"/>
                  <a:pt x="384" y="9"/>
                  <a:pt x="383" y="9"/>
                </a:cubicBezTo>
                <a:cubicBezTo>
                  <a:pt x="383" y="8"/>
                  <a:pt x="383" y="8"/>
                  <a:pt x="384" y="8"/>
                </a:cubicBezTo>
                <a:cubicBezTo>
                  <a:pt x="386" y="7"/>
                  <a:pt x="388" y="6"/>
                  <a:pt x="391" y="5"/>
                </a:cubicBezTo>
                <a:cubicBezTo>
                  <a:pt x="391" y="5"/>
                  <a:pt x="392" y="5"/>
                  <a:pt x="392" y="6"/>
                </a:cubicBezTo>
                <a:cubicBezTo>
                  <a:pt x="392" y="6"/>
                  <a:pt x="392" y="7"/>
                  <a:pt x="391" y="7"/>
                </a:cubicBezTo>
                <a:cubicBezTo>
                  <a:pt x="391" y="7"/>
                  <a:pt x="391" y="7"/>
                  <a:pt x="391" y="7"/>
                </a:cubicBezTo>
                <a:close/>
                <a:moveTo>
                  <a:pt x="371" y="15"/>
                </a:moveTo>
                <a:cubicBezTo>
                  <a:pt x="370" y="14"/>
                  <a:pt x="371" y="14"/>
                  <a:pt x="371" y="13"/>
                </a:cubicBezTo>
                <a:cubicBezTo>
                  <a:pt x="373" y="12"/>
                  <a:pt x="375" y="11"/>
                  <a:pt x="377" y="10"/>
                </a:cubicBezTo>
                <a:cubicBezTo>
                  <a:pt x="377" y="10"/>
                  <a:pt x="377" y="10"/>
                  <a:pt x="377" y="10"/>
                </a:cubicBezTo>
                <a:cubicBezTo>
                  <a:pt x="378" y="10"/>
                  <a:pt x="378" y="10"/>
                  <a:pt x="379" y="11"/>
                </a:cubicBezTo>
                <a:cubicBezTo>
                  <a:pt x="379" y="11"/>
                  <a:pt x="379" y="12"/>
                  <a:pt x="378" y="12"/>
                </a:cubicBezTo>
                <a:cubicBezTo>
                  <a:pt x="376" y="13"/>
                  <a:pt x="374" y="14"/>
                  <a:pt x="372" y="15"/>
                </a:cubicBezTo>
                <a:cubicBezTo>
                  <a:pt x="372" y="15"/>
                  <a:pt x="372" y="15"/>
                  <a:pt x="372" y="15"/>
                </a:cubicBezTo>
                <a:cubicBezTo>
                  <a:pt x="371" y="15"/>
                  <a:pt x="371" y="15"/>
                  <a:pt x="371"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Calibri" panose="020F0502020204030204" pitchFamily="34" charset="0"/>
            </a:endParaRPr>
          </a:p>
        </p:txBody>
      </p:sp>
      <p:sp>
        <p:nvSpPr>
          <p:cNvPr id="11" name="Rectangle 18"/>
          <p:cNvSpPr/>
          <p:nvPr/>
        </p:nvSpPr>
        <p:spPr bwMode="auto">
          <a:xfrm>
            <a:off x="6821284" y="2451662"/>
            <a:ext cx="519373" cy="615553"/>
          </a:xfrm>
          <a:prstGeom prst="rect">
            <a:avLst/>
          </a:prstGeom>
          <a:noFill/>
          <a:ln>
            <a:noFill/>
          </a:ln>
        </p:spPr>
        <p:txBody>
          <a:bodyPr wrap="none" lIns="0" tIns="0" rIns="0" bIns="0" anchor="ctr">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smtClean="0">
                <a:ln>
                  <a:noFill/>
                </a:ln>
                <a:solidFill>
                  <a:srgbClr val="FFFEFE"/>
                </a:solidFill>
                <a:effectLst/>
                <a:uLnTx/>
                <a:uFillTx/>
                <a:latin typeface="Calibri" panose="020F0502020204030204" pitchFamily="34" charset="0"/>
                <a:ea typeface="Microsoft YaHei" panose="020B0503020204020204" pitchFamily="34" charset="-122"/>
                <a:cs typeface="+mn-ea"/>
                <a:sym typeface="+mn-lt"/>
              </a:rPr>
              <a:t>01</a:t>
            </a:r>
            <a:endParaRPr kumimoji="0" lang="en-US" sz="4000" b="1" i="0" u="none" strike="noStrike" kern="1200" cap="none" spc="0" normalizeH="0" baseline="0" noProof="0" dirty="0">
              <a:ln>
                <a:noFill/>
              </a:ln>
              <a:solidFill>
                <a:srgbClr val="FFFEFE"/>
              </a:solidFill>
              <a:effectLst/>
              <a:uLnTx/>
              <a:uFillTx/>
              <a:latin typeface="Calibri" panose="020F0502020204030204" pitchFamily="34" charset="0"/>
              <a:ea typeface="Microsoft YaHei" panose="020B0503020204020204" pitchFamily="34" charset="-122"/>
              <a:cs typeface="+mn-ea"/>
              <a:sym typeface="+mn-lt"/>
            </a:endParaRPr>
          </a:p>
        </p:txBody>
      </p:sp>
      <p:sp>
        <p:nvSpPr>
          <p:cNvPr id="12" name="Freeform 22"/>
          <p:cNvSpPr/>
          <p:nvPr/>
        </p:nvSpPr>
        <p:spPr bwMode="auto">
          <a:xfrm>
            <a:off x="4591669" y="2577272"/>
            <a:ext cx="2370138" cy="1700213"/>
          </a:xfrm>
          <a:custGeom>
            <a:avLst/>
            <a:gdLst>
              <a:gd name="T0" fmla="*/ 630 w 630"/>
              <a:gd name="T1" fmla="*/ 254 h 452"/>
              <a:gd name="T2" fmla="*/ 566 w 630"/>
              <a:gd name="T3" fmla="*/ 325 h 452"/>
              <a:gd name="T4" fmla="*/ 427 w 630"/>
              <a:gd name="T5" fmla="*/ 416 h 452"/>
              <a:gd name="T6" fmla="*/ 242 w 630"/>
              <a:gd name="T7" fmla="*/ 444 h 452"/>
              <a:gd name="T8" fmla="*/ 78 w 630"/>
              <a:gd name="T9" fmla="*/ 364 h 452"/>
              <a:gd name="T10" fmla="*/ 72 w 630"/>
              <a:gd name="T11" fmla="*/ 357 h 452"/>
              <a:gd name="T12" fmla="*/ 14 w 630"/>
              <a:gd name="T13" fmla="*/ 253 h 452"/>
              <a:gd name="T14" fmla="*/ 3 w 630"/>
              <a:gd name="T15" fmla="*/ 143 h 452"/>
              <a:gd name="T16" fmla="*/ 29 w 630"/>
              <a:gd name="T17" fmla="*/ 55 h 452"/>
              <a:gd name="T18" fmla="*/ 77 w 630"/>
              <a:gd name="T19" fmla="*/ 8 h 452"/>
              <a:gd name="T20" fmla="*/ 132 w 630"/>
              <a:gd name="T21" fmla="*/ 4 h 452"/>
              <a:gd name="T22" fmla="*/ 184 w 630"/>
              <a:gd name="T23" fmla="*/ 26 h 452"/>
              <a:gd name="T24" fmla="*/ 232 w 630"/>
              <a:gd name="T25" fmla="*/ 58 h 452"/>
              <a:gd name="T26" fmla="*/ 275 w 630"/>
              <a:gd name="T27" fmla="*/ 99 h 452"/>
              <a:gd name="T28" fmla="*/ 279 w 630"/>
              <a:gd name="T29" fmla="*/ 102 h 452"/>
              <a:gd name="T30" fmla="*/ 348 w 630"/>
              <a:gd name="T31" fmla="*/ 177 h 452"/>
              <a:gd name="T32" fmla="*/ 446 w 630"/>
              <a:gd name="T33" fmla="*/ 240 h 452"/>
              <a:gd name="T34" fmla="*/ 556 w 630"/>
              <a:gd name="T35" fmla="*/ 262 h 452"/>
              <a:gd name="T36" fmla="*/ 630 w 630"/>
              <a:gd name="T37" fmla="*/ 25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0" h="452">
                <a:moveTo>
                  <a:pt x="630" y="254"/>
                </a:moveTo>
                <a:cubicBezTo>
                  <a:pt x="621" y="266"/>
                  <a:pt x="600" y="293"/>
                  <a:pt x="566" y="325"/>
                </a:cubicBezTo>
                <a:cubicBezTo>
                  <a:pt x="532" y="356"/>
                  <a:pt x="485" y="392"/>
                  <a:pt x="427" y="416"/>
                </a:cubicBezTo>
                <a:cubicBezTo>
                  <a:pt x="371" y="440"/>
                  <a:pt x="304" y="452"/>
                  <a:pt x="242" y="444"/>
                </a:cubicBezTo>
                <a:cubicBezTo>
                  <a:pt x="179" y="436"/>
                  <a:pt x="120" y="407"/>
                  <a:pt x="78" y="364"/>
                </a:cubicBezTo>
                <a:cubicBezTo>
                  <a:pt x="76" y="362"/>
                  <a:pt x="74" y="359"/>
                  <a:pt x="72" y="357"/>
                </a:cubicBezTo>
                <a:cubicBezTo>
                  <a:pt x="45" y="328"/>
                  <a:pt x="26" y="291"/>
                  <a:pt x="14" y="253"/>
                </a:cubicBezTo>
                <a:cubicBezTo>
                  <a:pt x="3" y="216"/>
                  <a:pt x="0" y="177"/>
                  <a:pt x="3" y="143"/>
                </a:cubicBezTo>
                <a:cubicBezTo>
                  <a:pt x="6" y="108"/>
                  <a:pt x="16" y="78"/>
                  <a:pt x="29" y="55"/>
                </a:cubicBezTo>
                <a:cubicBezTo>
                  <a:pt x="42" y="32"/>
                  <a:pt x="58" y="16"/>
                  <a:pt x="77" y="8"/>
                </a:cubicBezTo>
                <a:cubicBezTo>
                  <a:pt x="95" y="0"/>
                  <a:pt x="114" y="0"/>
                  <a:pt x="132" y="4"/>
                </a:cubicBezTo>
                <a:cubicBezTo>
                  <a:pt x="150" y="8"/>
                  <a:pt x="167" y="16"/>
                  <a:pt x="184" y="26"/>
                </a:cubicBezTo>
                <a:cubicBezTo>
                  <a:pt x="201" y="35"/>
                  <a:pt x="217" y="46"/>
                  <a:pt x="232" y="58"/>
                </a:cubicBezTo>
                <a:cubicBezTo>
                  <a:pt x="247" y="70"/>
                  <a:pt x="262" y="84"/>
                  <a:pt x="275" y="99"/>
                </a:cubicBezTo>
                <a:cubicBezTo>
                  <a:pt x="277" y="100"/>
                  <a:pt x="278" y="101"/>
                  <a:pt x="279" y="102"/>
                </a:cubicBezTo>
                <a:cubicBezTo>
                  <a:pt x="299" y="125"/>
                  <a:pt x="321" y="152"/>
                  <a:pt x="348" y="177"/>
                </a:cubicBezTo>
                <a:cubicBezTo>
                  <a:pt x="375" y="203"/>
                  <a:pt x="409" y="225"/>
                  <a:pt x="446" y="240"/>
                </a:cubicBezTo>
                <a:cubicBezTo>
                  <a:pt x="482" y="255"/>
                  <a:pt x="522" y="262"/>
                  <a:pt x="556" y="262"/>
                </a:cubicBezTo>
                <a:cubicBezTo>
                  <a:pt x="590" y="262"/>
                  <a:pt x="619" y="256"/>
                  <a:pt x="630" y="254"/>
                </a:cubicBezTo>
                <a:close/>
              </a:path>
            </a:pathLst>
          </a:custGeom>
          <a:solidFill>
            <a:srgbClr val="186296"/>
          </a:solidFill>
          <a:ln>
            <a:noFill/>
          </a:ln>
        </p:spPr>
        <p:txBody>
          <a:bodyPr vert="horz" wrap="square" lIns="91440" tIns="45720" rIns="91440" bIns="45720" numCol="1" anchor="t" anchorCtr="0" compatLnSpc="1"/>
          <a:lstStyle/>
          <a:p>
            <a:endParaRPr lang="en-US" dirty="0">
              <a:latin typeface="Calibri" panose="020F0502020204030204" pitchFamily="34" charset="0"/>
            </a:endParaRPr>
          </a:p>
        </p:txBody>
      </p:sp>
      <p:sp>
        <p:nvSpPr>
          <p:cNvPr id="13" name="Freeform 24"/>
          <p:cNvSpPr>
            <a:spLocks noEditPoints="1"/>
          </p:cNvSpPr>
          <p:nvPr/>
        </p:nvSpPr>
        <p:spPr bwMode="auto">
          <a:xfrm>
            <a:off x="4613894" y="2601085"/>
            <a:ext cx="2279650" cy="1638300"/>
          </a:xfrm>
          <a:custGeom>
            <a:avLst/>
            <a:gdLst>
              <a:gd name="T0" fmla="*/ 172 w 606"/>
              <a:gd name="T1" fmla="*/ 417 h 436"/>
              <a:gd name="T2" fmla="*/ 178 w 606"/>
              <a:gd name="T3" fmla="*/ 419 h 436"/>
              <a:gd name="T4" fmla="*/ 126 w 606"/>
              <a:gd name="T5" fmla="*/ 395 h 436"/>
              <a:gd name="T6" fmla="*/ 104 w 606"/>
              <a:gd name="T7" fmla="*/ 379 h 436"/>
              <a:gd name="T8" fmla="*/ 98 w 606"/>
              <a:gd name="T9" fmla="*/ 376 h 436"/>
              <a:gd name="T10" fmla="*/ 237 w 606"/>
              <a:gd name="T11" fmla="*/ 433 h 436"/>
              <a:gd name="T12" fmla="*/ 85 w 606"/>
              <a:gd name="T13" fmla="*/ 365 h 436"/>
              <a:gd name="T14" fmla="*/ 67 w 606"/>
              <a:gd name="T15" fmla="*/ 345 h 436"/>
              <a:gd name="T16" fmla="*/ 261 w 606"/>
              <a:gd name="T17" fmla="*/ 436 h 436"/>
              <a:gd name="T18" fmla="*/ 288 w 606"/>
              <a:gd name="T19" fmla="*/ 435 h 436"/>
              <a:gd name="T20" fmla="*/ 51 w 606"/>
              <a:gd name="T21" fmla="*/ 327 h 436"/>
              <a:gd name="T22" fmla="*/ 312 w 606"/>
              <a:gd name="T23" fmla="*/ 435 h 436"/>
              <a:gd name="T24" fmla="*/ 337 w 606"/>
              <a:gd name="T25" fmla="*/ 429 h 436"/>
              <a:gd name="T26" fmla="*/ 345 w 606"/>
              <a:gd name="T27" fmla="*/ 429 h 436"/>
              <a:gd name="T28" fmla="*/ 28 w 606"/>
              <a:gd name="T29" fmla="*/ 282 h 436"/>
              <a:gd name="T30" fmla="*/ 16 w 606"/>
              <a:gd name="T31" fmla="*/ 259 h 436"/>
              <a:gd name="T32" fmla="*/ 378 w 606"/>
              <a:gd name="T33" fmla="*/ 421 h 436"/>
              <a:gd name="T34" fmla="*/ 394 w 606"/>
              <a:gd name="T35" fmla="*/ 414 h 436"/>
              <a:gd name="T36" fmla="*/ 9 w 606"/>
              <a:gd name="T37" fmla="*/ 236 h 436"/>
              <a:gd name="T38" fmla="*/ 6 w 606"/>
              <a:gd name="T39" fmla="*/ 210 h 436"/>
              <a:gd name="T40" fmla="*/ 2 w 606"/>
              <a:gd name="T41" fmla="*/ 202 h 436"/>
              <a:gd name="T42" fmla="*/ 442 w 606"/>
              <a:gd name="T43" fmla="*/ 396 h 436"/>
              <a:gd name="T44" fmla="*/ 1 w 606"/>
              <a:gd name="T45" fmla="*/ 175 h 436"/>
              <a:gd name="T46" fmla="*/ 1 w 606"/>
              <a:gd name="T47" fmla="*/ 169 h 436"/>
              <a:gd name="T48" fmla="*/ 493 w 606"/>
              <a:gd name="T49" fmla="*/ 367 h 436"/>
              <a:gd name="T50" fmla="*/ 499 w 606"/>
              <a:gd name="T51" fmla="*/ 361 h 436"/>
              <a:gd name="T52" fmla="*/ 2 w 606"/>
              <a:gd name="T53" fmla="*/ 135 h 436"/>
              <a:gd name="T54" fmla="*/ 7 w 606"/>
              <a:gd name="T55" fmla="*/ 109 h 436"/>
              <a:gd name="T56" fmla="*/ 7 w 606"/>
              <a:gd name="T57" fmla="*/ 101 h 436"/>
              <a:gd name="T58" fmla="*/ 540 w 606"/>
              <a:gd name="T59" fmla="*/ 332 h 436"/>
              <a:gd name="T60" fmla="*/ 556 w 606"/>
              <a:gd name="T61" fmla="*/ 315 h 436"/>
              <a:gd name="T62" fmla="*/ 21 w 606"/>
              <a:gd name="T63" fmla="*/ 66 h 436"/>
              <a:gd name="T64" fmla="*/ 427 w 606"/>
              <a:gd name="T65" fmla="*/ 235 h 436"/>
              <a:gd name="T66" fmla="*/ 413 w 606"/>
              <a:gd name="T67" fmla="*/ 226 h 436"/>
              <a:gd name="T68" fmla="*/ 404 w 606"/>
              <a:gd name="T69" fmla="*/ 224 h 436"/>
              <a:gd name="T70" fmla="*/ 458 w 606"/>
              <a:gd name="T71" fmla="*/ 247 h 436"/>
              <a:gd name="T72" fmla="*/ 389 w 606"/>
              <a:gd name="T73" fmla="*/ 215 h 436"/>
              <a:gd name="T74" fmla="*/ 577 w 606"/>
              <a:gd name="T75" fmla="*/ 297 h 436"/>
              <a:gd name="T76" fmla="*/ 368 w 606"/>
              <a:gd name="T77" fmla="*/ 199 h 436"/>
              <a:gd name="T78" fmla="*/ 362 w 606"/>
              <a:gd name="T79" fmla="*/ 196 h 436"/>
              <a:gd name="T80" fmla="*/ 516 w 606"/>
              <a:gd name="T81" fmla="*/ 260 h 436"/>
              <a:gd name="T82" fmla="*/ 525 w 606"/>
              <a:gd name="T83" fmla="*/ 259 h 436"/>
              <a:gd name="T84" fmla="*/ 34 w 606"/>
              <a:gd name="T85" fmla="*/ 40 h 436"/>
              <a:gd name="T86" fmla="*/ 595 w 606"/>
              <a:gd name="T87" fmla="*/ 277 h 436"/>
              <a:gd name="T88" fmla="*/ 324 w 606"/>
              <a:gd name="T89" fmla="*/ 162 h 436"/>
              <a:gd name="T90" fmla="*/ 558 w 606"/>
              <a:gd name="T91" fmla="*/ 262 h 436"/>
              <a:gd name="T92" fmla="*/ 47 w 606"/>
              <a:gd name="T93" fmla="*/ 23 h 436"/>
              <a:gd name="T94" fmla="*/ 600 w 606"/>
              <a:gd name="T95" fmla="*/ 272 h 436"/>
              <a:gd name="T96" fmla="*/ 295 w 606"/>
              <a:gd name="T97" fmla="*/ 129 h 436"/>
              <a:gd name="T98" fmla="*/ 290 w 606"/>
              <a:gd name="T99" fmla="*/ 125 h 436"/>
              <a:gd name="T100" fmla="*/ 65 w 606"/>
              <a:gd name="T101" fmla="*/ 10 h 436"/>
              <a:gd name="T102" fmla="*/ 268 w 606"/>
              <a:gd name="T103" fmla="*/ 100 h 436"/>
              <a:gd name="T104" fmla="*/ 72 w 606"/>
              <a:gd name="T105" fmla="*/ 6 h 436"/>
              <a:gd name="T106" fmla="*/ 257 w 606"/>
              <a:gd name="T107" fmla="*/ 87 h 436"/>
              <a:gd name="T108" fmla="*/ 97 w 606"/>
              <a:gd name="T109" fmla="*/ 0 h 436"/>
              <a:gd name="T110" fmla="*/ 218 w 606"/>
              <a:gd name="T111" fmla="*/ 54 h 436"/>
              <a:gd name="T112" fmla="*/ 114 w 606"/>
              <a:gd name="T113" fmla="*/ 2 h 436"/>
              <a:gd name="T114" fmla="*/ 183 w 606"/>
              <a:gd name="T115" fmla="*/ 30 h 436"/>
              <a:gd name="T116" fmla="*/ 124 w 606"/>
              <a:gd name="T117" fmla="*/ 4 h 436"/>
              <a:gd name="T118" fmla="*/ 138 w 606"/>
              <a:gd name="T119" fmla="*/ 8 h 436"/>
              <a:gd name="T120" fmla="*/ 155 w 606"/>
              <a:gd name="T121" fmla="*/ 12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436">
                <a:moveTo>
                  <a:pt x="155" y="411"/>
                </a:moveTo>
                <a:cubicBezTo>
                  <a:pt x="155" y="411"/>
                  <a:pt x="155" y="411"/>
                  <a:pt x="155" y="411"/>
                </a:cubicBezTo>
                <a:cubicBezTo>
                  <a:pt x="152" y="410"/>
                  <a:pt x="150" y="409"/>
                  <a:pt x="147" y="407"/>
                </a:cubicBezTo>
                <a:cubicBezTo>
                  <a:pt x="147" y="407"/>
                  <a:pt x="147" y="407"/>
                  <a:pt x="147" y="406"/>
                </a:cubicBezTo>
                <a:cubicBezTo>
                  <a:pt x="147" y="406"/>
                  <a:pt x="148" y="405"/>
                  <a:pt x="148" y="406"/>
                </a:cubicBezTo>
                <a:cubicBezTo>
                  <a:pt x="151" y="407"/>
                  <a:pt x="153" y="408"/>
                  <a:pt x="156" y="409"/>
                </a:cubicBezTo>
                <a:cubicBezTo>
                  <a:pt x="156" y="409"/>
                  <a:pt x="157" y="410"/>
                  <a:pt x="156" y="411"/>
                </a:cubicBezTo>
                <a:cubicBezTo>
                  <a:pt x="156" y="411"/>
                  <a:pt x="156" y="411"/>
                  <a:pt x="155" y="411"/>
                </a:cubicBezTo>
                <a:close/>
                <a:moveTo>
                  <a:pt x="163" y="414"/>
                </a:moveTo>
                <a:cubicBezTo>
                  <a:pt x="162" y="414"/>
                  <a:pt x="162" y="414"/>
                  <a:pt x="162" y="413"/>
                </a:cubicBezTo>
                <a:cubicBezTo>
                  <a:pt x="162" y="412"/>
                  <a:pt x="163" y="412"/>
                  <a:pt x="164" y="412"/>
                </a:cubicBezTo>
                <a:cubicBezTo>
                  <a:pt x="166" y="414"/>
                  <a:pt x="169" y="415"/>
                  <a:pt x="171" y="416"/>
                </a:cubicBezTo>
                <a:cubicBezTo>
                  <a:pt x="172" y="416"/>
                  <a:pt x="172" y="416"/>
                  <a:pt x="172" y="417"/>
                </a:cubicBezTo>
                <a:cubicBezTo>
                  <a:pt x="172" y="417"/>
                  <a:pt x="171" y="418"/>
                  <a:pt x="171" y="418"/>
                </a:cubicBezTo>
                <a:cubicBezTo>
                  <a:pt x="168" y="417"/>
                  <a:pt x="165" y="415"/>
                  <a:pt x="163" y="414"/>
                </a:cubicBezTo>
                <a:cubicBezTo>
                  <a:pt x="163" y="414"/>
                  <a:pt x="163" y="414"/>
                  <a:pt x="163" y="414"/>
                </a:cubicBezTo>
                <a:close/>
                <a:moveTo>
                  <a:pt x="140" y="404"/>
                </a:moveTo>
                <a:cubicBezTo>
                  <a:pt x="140" y="404"/>
                  <a:pt x="140" y="404"/>
                  <a:pt x="140" y="404"/>
                </a:cubicBezTo>
                <a:cubicBezTo>
                  <a:pt x="137" y="402"/>
                  <a:pt x="135" y="401"/>
                  <a:pt x="132" y="400"/>
                </a:cubicBezTo>
                <a:cubicBezTo>
                  <a:pt x="132" y="399"/>
                  <a:pt x="132" y="399"/>
                  <a:pt x="132" y="398"/>
                </a:cubicBezTo>
                <a:cubicBezTo>
                  <a:pt x="132" y="398"/>
                  <a:pt x="133" y="397"/>
                  <a:pt x="133" y="398"/>
                </a:cubicBezTo>
                <a:cubicBezTo>
                  <a:pt x="136" y="399"/>
                  <a:pt x="138" y="400"/>
                  <a:pt x="141" y="402"/>
                </a:cubicBezTo>
                <a:cubicBezTo>
                  <a:pt x="141" y="402"/>
                  <a:pt x="141" y="403"/>
                  <a:pt x="141" y="403"/>
                </a:cubicBezTo>
                <a:cubicBezTo>
                  <a:pt x="141" y="404"/>
                  <a:pt x="140" y="404"/>
                  <a:pt x="140" y="404"/>
                </a:cubicBezTo>
                <a:close/>
                <a:moveTo>
                  <a:pt x="178" y="420"/>
                </a:moveTo>
                <a:cubicBezTo>
                  <a:pt x="178" y="420"/>
                  <a:pt x="178" y="420"/>
                  <a:pt x="178" y="419"/>
                </a:cubicBezTo>
                <a:cubicBezTo>
                  <a:pt x="178" y="419"/>
                  <a:pt x="179" y="418"/>
                  <a:pt x="179" y="418"/>
                </a:cubicBezTo>
                <a:cubicBezTo>
                  <a:pt x="182" y="419"/>
                  <a:pt x="185" y="420"/>
                  <a:pt x="187" y="421"/>
                </a:cubicBezTo>
                <a:cubicBezTo>
                  <a:pt x="188" y="421"/>
                  <a:pt x="188" y="422"/>
                  <a:pt x="188" y="422"/>
                </a:cubicBezTo>
                <a:cubicBezTo>
                  <a:pt x="188" y="423"/>
                  <a:pt x="187" y="423"/>
                  <a:pt x="187" y="423"/>
                </a:cubicBezTo>
                <a:cubicBezTo>
                  <a:pt x="184" y="422"/>
                  <a:pt x="181" y="421"/>
                  <a:pt x="179" y="420"/>
                </a:cubicBezTo>
                <a:cubicBezTo>
                  <a:pt x="179" y="420"/>
                  <a:pt x="179" y="420"/>
                  <a:pt x="178" y="420"/>
                </a:cubicBezTo>
                <a:close/>
                <a:moveTo>
                  <a:pt x="125" y="395"/>
                </a:moveTo>
                <a:cubicBezTo>
                  <a:pt x="125" y="395"/>
                  <a:pt x="125" y="395"/>
                  <a:pt x="125" y="395"/>
                </a:cubicBezTo>
                <a:cubicBezTo>
                  <a:pt x="123" y="394"/>
                  <a:pt x="120" y="392"/>
                  <a:pt x="118" y="391"/>
                </a:cubicBezTo>
                <a:cubicBezTo>
                  <a:pt x="117" y="390"/>
                  <a:pt x="117" y="390"/>
                  <a:pt x="118" y="389"/>
                </a:cubicBezTo>
                <a:cubicBezTo>
                  <a:pt x="118" y="389"/>
                  <a:pt x="119" y="389"/>
                  <a:pt x="119" y="389"/>
                </a:cubicBezTo>
                <a:cubicBezTo>
                  <a:pt x="121" y="390"/>
                  <a:pt x="124" y="392"/>
                  <a:pt x="126" y="393"/>
                </a:cubicBezTo>
                <a:cubicBezTo>
                  <a:pt x="127" y="394"/>
                  <a:pt x="127" y="394"/>
                  <a:pt x="126" y="395"/>
                </a:cubicBezTo>
                <a:cubicBezTo>
                  <a:pt x="126" y="395"/>
                  <a:pt x="126" y="396"/>
                  <a:pt x="125" y="395"/>
                </a:cubicBezTo>
                <a:close/>
                <a:moveTo>
                  <a:pt x="195" y="425"/>
                </a:moveTo>
                <a:cubicBezTo>
                  <a:pt x="194" y="425"/>
                  <a:pt x="194" y="425"/>
                  <a:pt x="194" y="424"/>
                </a:cubicBezTo>
                <a:cubicBezTo>
                  <a:pt x="194" y="424"/>
                  <a:pt x="195" y="423"/>
                  <a:pt x="195" y="423"/>
                </a:cubicBezTo>
                <a:cubicBezTo>
                  <a:pt x="198" y="424"/>
                  <a:pt x="201" y="425"/>
                  <a:pt x="203" y="426"/>
                </a:cubicBezTo>
                <a:cubicBezTo>
                  <a:pt x="204" y="426"/>
                  <a:pt x="204" y="426"/>
                  <a:pt x="204" y="427"/>
                </a:cubicBezTo>
                <a:cubicBezTo>
                  <a:pt x="204" y="427"/>
                  <a:pt x="203" y="428"/>
                  <a:pt x="203" y="428"/>
                </a:cubicBezTo>
                <a:cubicBezTo>
                  <a:pt x="200" y="427"/>
                  <a:pt x="197" y="426"/>
                  <a:pt x="195" y="425"/>
                </a:cubicBezTo>
                <a:cubicBezTo>
                  <a:pt x="195" y="425"/>
                  <a:pt x="195" y="425"/>
                  <a:pt x="195" y="425"/>
                </a:cubicBezTo>
                <a:close/>
                <a:moveTo>
                  <a:pt x="111" y="386"/>
                </a:moveTo>
                <a:cubicBezTo>
                  <a:pt x="111" y="386"/>
                  <a:pt x="111" y="386"/>
                  <a:pt x="111" y="386"/>
                </a:cubicBezTo>
                <a:cubicBezTo>
                  <a:pt x="109" y="384"/>
                  <a:pt x="106" y="383"/>
                  <a:pt x="104" y="381"/>
                </a:cubicBezTo>
                <a:cubicBezTo>
                  <a:pt x="104" y="381"/>
                  <a:pt x="103" y="380"/>
                  <a:pt x="104" y="379"/>
                </a:cubicBezTo>
                <a:cubicBezTo>
                  <a:pt x="104" y="379"/>
                  <a:pt x="105" y="379"/>
                  <a:pt x="105" y="379"/>
                </a:cubicBezTo>
                <a:cubicBezTo>
                  <a:pt x="108" y="381"/>
                  <a:pt x="110" y="383"/>
                  <a:pt x="112" y="384"/>
                </a:cubicBezTo>
                <a:cubicBezTo>
                  <a:pt x="113" y="385"/>
                  <a:pt x="113" y="385"/>
                  <a:pt x="112" y="386"/>
                </a:cubicBezTo>
                <a:cubicBezTo>
                  <a:pt x="112" y="386"/>
                  <a:pt x="111" y="386"/>
                  <a:pt x="111" y="386"/>
                </a:cubicBezTo>
                <a:close/>
                <a:moveTo>
                  <a:pt x="211" y="430"/>
                </a:moveTo>
                <a:cubicBezTo>
                  <a:pt x="211" y="429"/>
                  <a:pt x="210" y="429"/>
                  <a:pt x="210" y="428"/>
                </a:cubicBezTo>
                <a:cubicBezTo>
                  <a:pt x="210" y="428"/>
                  <a:pt x="211" y="427"/>
                  <a:pt x="212" y="428"/>
                </a:cubicBezTo>
                <a:cubicBezTo>
                  <a:pt x="214" y="428"/>
                  <a:pt x="217" y="429"/>
                  <a:pt x="220" y="429"/>
                </a:cubicBezTo>
                <a:cubicBezTo>
                  <a:pt x="220" y="429"/>
                  <a:pt x="221" y="430"/>
                  <a:pt x="221" y="430"/>
                </a:cubicBezTo>
                <a:cubicBezTo>
                  <a:pt x="221" y="431"/>
                  <a:pt x="220" y="431"/>
                  <a:pt x="219" y="431"/>
                </a:cubicBezTo>
                <a:cubicBezTo>
                  <a:pt x="217" y="431"/>
                  <a:pt x="214" y="430"/>
                  <a:pt x="211" y="430"/>
                </a:cubicBezTo>
                <a:cubicBezTo>
                  <a:pt x="211" y="430"/>
                  <a:pt x="211" y="430"/>
                  <a:pt x="211" y="430"/>
                </a:cubicBezTo>
                <a:close/>
                <a:moveTo>
                  <a:pt x="98" y="376"/>
                </a:moveTo>
                <a:cubicBezTo>
                  <a:pt x="97" y="376"/>
                  <a:pt x="97" y="376"/>
                  <a:pt x="97" y="376"/>
                </a:cubicBezTo>
                <a:cubicBezTo>
                  <a:pt x="95" y="374"/>
                  <a:pt x="93" y="372"/>
                  <a:pt x="91" y="370"/>
                </a:cubicBezTo>
                <a:cubicBezTo>
                  <a:pt x="90" y="370"/>
                  <a:pt x="90" y="369"/>
                  <a:pt x="91" y="369"/>
                </a:cubicBezTo>
                <a:cubicBezTo>
                  <a:pt x="91" y="368"/>
                  <a:pt x="92" y="368"/>
                  <a:pt x="92" y="369"/>
                </a:cubicBezTo>
                <a:cubicBezTo>
                  <a:pt x="94" y="371"/>
                  <a:pt x="96" y="372"/>
                  <a:pt x="99" y="374"/>
                </a:cubicBezTo>
                <a:cubicBezTo>
                  <a:pt x="99" y="374"/>
                  <a:pt x="99" y="375"/>
                  <a:pt x="99" y="376"/>
                </a:cubicBezTo>
                <a:cubicBezTo>
                  <a:pt x="99" y="376"/>
                  <a:pt x="98" y="376"/>
                  <a:pt x="98" y="376"/>
                </a:cubicBezTo>
                <a:close/>
                <a:moveTo>
                  <a:pt x="228" y="433"/>
                </a:moveTo>
                <a:cubicBezTo>
                  <a:pt x="227" y="432"/>
                  <a:pt x="227" y="432"/>
                  <a:pt x="227" y="431"/>
                </a:cubicBezTo>
                <a:cubicBezTo>
                  <a:pt x="227" y="431"/>
                  <a:pt x="228" y="431"/>
                  <a:pt x="228" y="431"/>
                </a:cubicBezTo>
                <a:cubicBezTo>
                  <a:pt x="231" y="431"/>
                  <a:pt x="234" y="431"/>
                  <a:pt x="236" y="432"/>
                </a:cubicBezTo>
                <a:cubicBezTo>
                  <a:pt x="236" y="432"/>
                  <a:pt x="236" y="432"/>
                  <a:pt x="236" y="432"/>
                </a:cubicBezTo>
                <a:cubicBezTo>
                  <a:pt x="237" y="432"/>
                  <a:pt x="237" y="432"/>
                  <a:pt x="237" y="433"/>
                </a:cubicBezTo>
                <a:cubicBezTo>
                  <a:pt x="237" y="434"/>
                  <a:pt x="237" y="434"/>
                  <a:pt x="236" y="434"/>
                </a:cubicBezTo>
                <a:cubicBezTo>
                  <a:pt x="236" y="433"/>
                  <a:pt x="236" y="433"/>
                  <a:pt x="236" y="433"/>
                </a:cubicBezTo>
                <a:cubicBezTo>
                  <a:pt x="236" y="434"/>
                  <a:pt x="236" y="434"/>
                  <a:pt x="236" y="434"/>
                </a:cubicBezTo>
                <a:cubicBezTo>
                  <a:pt x="233" y="434"/>
                  <a:pt x="231" y="433"/>
                  <a:pt x="228" y="433"/>
                </a:cubicBezTo>
                <a:cubicBezTo>
                  <a:pt x="228" y="433"/>
                  <a:pt x="228" y="433"/>
                  <a:pt x="228" y="433"/>
                </a:cubicBezTo>
                <a:close/>
                <a:moveTo>
                  <a:pt x="85" y="365"/>
                </a:moveTo>
                <a:cubicBezTo>
                  <a:pt x="85" y="365"/>
                  <a:pt x="85" y="365"/>
                  <a:pt x="85" y="365"/>
                </a:cubicBezTo>
                <a:cubicBezTo>
                  <a:pt x="82" y="363"/>
                  <a:pt x="80" y="361"/>
                  <a:pt x="78" y="359"/>
                </a:cubicBezTo>
                <a:cubicBezTo>
                  <a:pt x="78" y="358"/>
                  <a:pt x="78" y="358"/>
                  <a:pt x="78" y="357"/>
                </a:cubicBezTo>
                <a:cubicBezTo>
                  <a:pt x="79" y="357"/>
                  <a:pt x="79" y="357"/>
                  <a:pt x="80" y="357"/>
                </a:cubicBezTo>
                <a:cubicBezTo>
                  <a:pt x="82" y="359"/>
                  <a:pt x="84" y="361"/>
                  <a:pt x="86" y="363"/>
                </a:cubicBezTo>
                <a:cubicBezTo>
                  <a:pt x="86" y="364"/>
                  <a:pt x="86" y="364"/>
                  <a:pt x="86" y="365"/>
                </a:cubicBezTo>
                <a:cubicBezTo>
                  <a:pt x="86" y="365"/>
                  <a:pt x="85" y="365"/>
                  <a:pt x="85" y="365"/>
                </a:cubicBezTo>
                <a:close/>
                <a:moveTo>
                  <a:pt x="244" y="435"/>
                </a:moveTo>
                <a:cubicBezTo>
                  <a:pt x="244" y="435"/>
                  <a:pt x="244" y="434"/>
                  <a:pt x="244" y="434"/>
                </a:cubicBezTo>
                <a:cubicBezTo>
                  <a:pt x="244" y="433"/>
                  <a:pt x="244" y="433"/>
                  <a:pt x="245" y="433"/>
                </a:cubicBezTo>
                <a:cubicBezTo>
                  <a:pt x="248" y="433"/>
                  <a:pt x="250" y="433"/>
                  <a:pt x="253" y="434"/>
                </a:cubicBezTo>
                <a:cubicBezTo>
                  <a:pt x="254" y="434"/>
                  <a:pt x="254" y="434"/>
                  <a:pt x="254" y="435"/>
                </a:cubicBezTo>
                <a:cubicBezTo>
                  <a:pt x="254" y="435"/>
                  <a:pt x="254" y="436"/>
                  <a:pt x="253" y="436"/>
                </a:cubicBezTo>
                <a:cubicBezTo>
                  <a:pt x="250" y="435"/>
                  <a:pt x="247" y="435"/>
                  <a:pt x="245" y="435"/>
                </a:cubicBezTo>
                <a:cubicBezTo>
                  <a:pt x="244" y="435"/>
                  <a:pt x="244" y="435"/>
                  <a:pt x="244" y="435"/>
                </a:cubicBezTo>
                <a:close/>
                <a:moveTo>
                  <a:pt x="73" y="353"/>
                </a:moveTo>
                <a:cubicBezTo>
                  <a:pt x="73" y="353"/>
                  <a:pt x="73" y="353"/>
                  <a:pt x="72" y="353"/>
                </a:cubicBezTo>
                <a:cubicBezTo>
                  <a:pt x="71" y="351"/>
                  <a:pt x="70" y="350"/>
                  <a:pt x="69" y="349"/>
                </a:cubicBezTo>
                <a:cubicBezTo>
                  <a:pt x="68" y="348"/>
                  <a:pt x="67" y="347"/>
                  <a:pt x="67" y="347"/>
                </a:cubicBezTo>
                <a:cubicBezTo>
                  <a:pt x="66" y="346"/>
                  <a:pt x="66" y="345"/>
                  <a:pt x="67" y="345"/>
                </a:cubicBezTo>
                <a:cubicBezTo>
                  <a:pt x="67" y="345"/>
                  <a:pt x="68" y="345"/>
                  <a:pt x="68" y="345"/>
                </a:cubicBezTo>
                <a:cubicBezTo>
                  <a:pt x="69" y="346"/>
                  <a:pt x="70" y="347"/>
                  <a:pt x="70" y="347"/>
                </a:cubicBezTo>
                <a:cubicBezTo>
                  <a:pt x="71" y="349"/>
                  <a:pt x="73" y="350"/>
                  <a:pt x="74" y="351"/>
                </a:cubicBezTo>
                <a:cubicBezTo>
                  <a:pt x="74" y="352"/>
                  <a:pt x="74" y="352"/>
                  <a:pt x="74" y="353"/>
                </a:cubicBezTo>
                <a:cubicBezTo>
                  <a:pt x="74" y="353"/>
                  <a:pt x="73" y="353"/>
                  <a:pt x="73" y="353"/>
                </a:cubicBezTo>
                <a:close/>
                <a:moveTo>
                  <a:pt x="261" y="436"/>
                </a:moveTo>
                <a:cubicBezTo>
                  <a:pt x="261" y="436"/>
                  <a:pt x="260" y="435"/>
                  <a:pt x="260" y="435"/>
                </a:cubicBezTo>
                <a:cubicBezTo>
                  <a:pt x="261" y="434"/>
                  <a:pt x="261" y="434"/>
                  <a:pt x="262" y="434"/>
                </a:cubicBezTo>
                <a:cubicBezTo>
                  <a:pt x="264" y="434"/>
                  <a:pt x="267" y="434"/>
                  <a:pt x="270" y="434"/>
                </a:cubicBezTo>
                <a:cubicBezTo>
                  <a:pt x="271" y="434"/>
                  <a:pt x="271" y="435"/>
                  <a:pt x="271" y="435"/>
                </a:cubicBezTo>
                <a:cubicBezTo>
                  <a:pt x="271" y="436"/>
                  <a:pt x="271" y="436"/>
                  <a:pt x="270" y="436"/>
                </a:cubicBezTo>
                <a:cubicBezTo>
                  <a:pt x="267" y="436"/>
                  <a:pt x="264" y="436"/>
                  <a:pt x="261" y="436"/>
                </a:cubicBezTo>
                <a:cubicBezTo>
                  <a:pt x="261" y="436"/>
                  <a:pt x="261" y="436"/>
                  <a:pt x="261" y="436"/>
                </a:cubicBezTo>
                <a:close/>
                <a:moveTo>
                  <a:pt x="62" y="340"/>
                </a:moveTo>
                <a:cubicBezTo>
                  <a:pt x="61" y="340"/>
                  <a:pt x="61" y="340"/>
                  <a:pt x="61" y="340"/>
                </a:cubicBezTo>
                <a:cubicBezTo>
                  <a:pt x="59" y="338"/>
                  <a:pt x="58" y="336"/>
                  <a:pt x="56" y="334"/>
                </a:cubicBezTo>
                <a:cubicBezTo>
                  <a:pt x="56" y="333"/>
                  <a:pt x="56" y="332"/>
                  <a:pt x="56" y="332"/>
                </a:cubicBezTo>
                <a:cubicBezTo>
                  <a:pt x="57" y="332"/>
                  <a:pt x="57" y="332"/>
                  <a:pt x="58" y="332"/>
                </a:cubicBezTo>
                <a:cubicBezTo>
                  <a:pt x="59" y="334"/>
                  <a:pt x="61" y="337"/>
                  <a:pt x="63" y="339"/>
                </a:cubicBezTo>
                <a:cubicBezTo>
                  <a:pt x="63" y="339"/>
                  <a:pt x="63" y="340"/>
                  <a:pt x="63" y="340"/>
                </a:cubicBezTo>
                <a:cubicBezTo>
                  <a:pt x="62" y="341"/>
                  <a:pt x="62" y="341"/>
                  <a:pt x="62" y="340"/>
                </a:cubicBezTo>
                <a:close/>
                <a:moveTo>
                  <a:pt x="278" y="436"/>
                </a:moveTo>
                <a:cubicBezTo>
                  <a:pt x="278" y="436"/>
                  <a:pt x="277" y="436"/>
                  <a:pt x="277" y="435"/>
                </a:cubicBezTo>
                <a:cubicBezTo>
                  <a:pt x="277" y="435"/>
                  <a:pt x="278" y="434"/>
                  <a:pt x="278" y="434"/>
                </a:cubicBezTo>
                <a:cubicBezTo>
                  <a:pt x="281" y="434"/>
                  <a:pt x="284" y="434"/>
                  <a:pt x="287" y="434"/>
                </a:cubicBezTo>
                <a:cubicBezTo>
                  <a:pt x="287" y="434"/>
                  <a:pt x="288" y="435"/>
                  <a:pt x="288" y="435"/>
                </a:cubicBezTo>
                <a:cubicBezTo>
                  <a:pt x="288" y="436"/>
                  <a:pt x="287" y="436"/>
                  <a:pt x="287" y="436"/>
                </a:cubicBezTo>
                <a:cubicBezTo>
                  <a:pt x="284" y="436"/>
                  <a:pt x="281" y="436"/>
                  <a:pt x="278" y="436"/>
                </a:cubicBezTo>
                <a:cubicBezTo>
                  <a:pt x="278" y="436"/>
                  <a:pt x="278" y="436"/>
                  <a:pt x="278" y="436"/>
                </a:cubicBezTo>
                <a:close/>
                <a:moveTo>
                  <a:pt x="295" y="436"/>
                </a:moveTo>
                <a:cubicBezTo>
                  <a:pt x="295" y="436"/>
                  <a:pt x="294" y="435"/>
                  <a:pt x="294" y="435"/>
                </a:cubicBezTo>
                <a:cubicBezTo>
                  <a:pt x="294" y="434"/>
                  <a:pt x="295" y="434"/>
                  <a:pt x="295" y="434"/>
                </a:cubicBezTo>
                <a:cubicBezTo>
                  <a:pt x="298" y="434"/>
                  <a:pt x="301" y="433"/>
                  <a:pt x="304" y="433"/>
                </a:cubicBezTo>
                <a:cubicBezTo>
                  <a:pt x="304" y="433"/>
                  <a:pt x="305" y="434"/>
                  <a:pt x="305" y="434"/>
                </a:cubicBezTo>
                <a:cubicBezTo>
                  <a:pt x="305" y="435"/>
                  <a:pt x="304" y="435"/>
                  <a:pt x="304" y="435"/>
                </a:cubicBezTo>
                <a:cubicBezTo>
                  <a:pt x="301" y="436"/>
                  <a:pt x="298" y="436"/>
                  <a:pt x="295" y="436"/>
                </a:cubicBezTo>
                <a:cubicBezTo>
                  <a:pt x="295" y="436"/>
                  <a:pt x="295" y="436"/>
                  <a:pt x="295" y="436"/>
                </a:cubicBezTo>
                <a:close/>
                <a:moveTo>
                  <a:pt x="51" y="327"/>
                </a:moveTo>
                <a:cubicBezTo>
                  <a:pt x="51" y="327"/>
                  <a:pt x="51" y="327"/>
                  <a:pt x="51" y="327"/>
                </a:cubicBezTo>
                <a:cubicBezTo>
                  <a:pt x="49" y="324"/>
                  <a:pt x="48" y="322"/>
                  <a:pt x="46" y="320"/>
                </a:cubicBezTo>
                <a:cubicBezTo>
                  <a:pt x="46" y="319"/>
                  <a:pt x="46" y="319"/>
                  <a:pt x="46" y="318"/>
                </a:cubicBezTo>
                <a:cubicBezTo>
                  <a:pt x="47" y="318"/>
                  <a:pt x="48" y="318"/>
                  <a:pt x="48" y="319"/>
                </a:cubicBezTo>
                <a:cubicBezTo>
                  <a:pt x="49" y="321"/>
                  <a:pt x="51" y="323"/>
                  <a:pt x="53" y="325"/>
                </a:cubicBezTo>
                <a:cubicBezTo>
                  <a:pt x="53" y="326"/>
                  <a:pt x="53" y="327"/>
                  <a:pt x="52" y="327"/>
                </a:cubicBezTo>
                <a:cubicBezTo>
                  <a:pt x="52" y="327"/>
                  <a:pt x="52" y="327"/>
                  <a:pt x="51" y="327"/>
                </a:cubicBezTo>
                <a:close/>
                <a:moveTo>
                  <a:pt x="312" y="434"/>
                </a:moveTo>
                <a:cubicBezTo>
                  <a:pt x="311" y="434"/>
                  <a:pt x="311" y="434"/>
                  <a:pt x="311" y="434"/>
                </a:cubicBezTo>
                <a:cubicBezTo>
                  <a:pt x="311" y="433"/>
                  <a:pt x="311" y="433"/>
                  <a:pt x="312" y="432"/>
                </a:cubicBezTo>
                <a:cubicBezTo>
                  <a:pt x="315" y="432"/>
                  <a:pt x="318" y="432"/>
                  <a:pt x="320" y="431"/>
                </a:cubicBezTo>
                <a:cubicBezTo>
                  <a:pt x="321" y="431"/>
                  <a:pt x="321" y="432"/>
                  <a:pt x="322" y="432"/>
                </a:cubicBezTo>
                <a:cubicBezTo>
                  <a:pt x="322" y="433"/>
                  <a:pt x="321" y="433"/>
                  <a:pt x="321" y="434"/>
                </a:cubicBezTo>
                <a:cubicBezTo>
                  <a:pt x="318" y="434"/>
                  <a:pt x="315" y="434"/>
                  <a:pt x="312" y="435"/>
                </a:cubicBezTo>
                <a:cubicBezTo>
                  <a:pt x="312" y="435"/>
                  <a:pt x="312" y="435"/>
                  <a:pt x="312" y="434"/>
                </a:cubicBezTo>
                <a:close/>
                <a:moveTo>
                  <a:pt x="42" y="313"/>
                </a:moveTo>
                <a:cubicBezTo>
                  <a:pt x="42" y="313"/>
                  <a:pt x="42" y="313"/>
                  <a:pt x="42" y="313"/>
                </a:cubicBezTo>
                <a:cubicBezTo>
                  <a:pt x="40" y="310"/>
                  <a:pt x="39" y="308"/>
                  <a:pt x="37" y="305"/>
                </a:cubicBezTo>
                <a:cubicBezTo>
                  <a:pt x="37" y="305"/>
                  <a:pt x="37" y="304"/>
                  <a:pt x="38" y="304"/>
                </a:cubicBezTo>
                <a:cubicBezTo>
                  <a:pt x="38" y="304"/>
                  <a:pt x="39" y="304"/>
                  <a:pt x="39" y="304"/>
                </a:cubicBezTo>
                <a:cubicBezTo>
                  <a:pt x="40" y="307"/>
                  <a:pt x="42" y="309"/>
                  <a:pt x="43" y="311"/>
                </a:cubicBezTo>
                <a:cubicBezTo>
                  <a:pt x="44" y="312"/>
                  <a:pt x="43" y="313"/>
                  <a:pt x="43" y="313"/>
                </a:cubicBezTo>
                <a:cubicBezTo>
                  <a:pt x="43" y="313"/>
                  <a:pt x="42" y="313"/>
                  <a:pt x="42" y="313"/>
                </a:cubicBezTo>
                <a:close/>
                <a:moveTo>
                  <a:pt x="328" y="432"/>
                </a:moveTo>
                <a:cubicBezTo>
                  <a:pt x="328" y="432"/>
                  <a:pt x="328" y="432"/>
                  <a:pt x="328" y="431"/>
                </a:cubicBezTo>
                <a:cubicBezTo>
                  <a:pt x="328" y="431"/>
                  <a:pt x="328" y="430"/>
                  <a:pt x="329" y="430"/>
                </a:cubicBezTo>
                <a:cubicBezTo>
                  <a:pt x="331" y="430"/>
                  <a:pt x="334" y="429"/>
                  <a:pt x="337" y="429"/>
                </a:cubicBezTo>
                <a:cubicBezTo>
                  <a:pt x="338" y="429"/>
                  <a:pt x="338" y="429"/>
                  <a:pt x="338" y="430"/>
                </a:cubicBezTo>
                <a:cubicBezTo>
                  <a:pt x="338" y="430"/>
                  <a:pt x="338" y="431"/>
                  <a:pt x="337" y="431"/>
                </a:cubicBezTo>
                <a:cubicBezTo>
                  <a:pt x="335" y="431"/>
                  <a:pt x="332" y="432"/>
                  <a:pt x="329" y="432"/>
                </a:cubicBezTo>
                <a:cubicBezTo>
                  <a:pt x="329" y="432"/>
                  <a:pt x="329" y="432"/>
                  <a:pt x="328" y="432"/>
                </a:cubicBezTo>
                <a:close/>
                <a:moveTo>
                  <a:pt x="34" y="298"/>
                </a:moveTo>
                <a:cubicBezTo>
                  <a:pt x="33" y="298"/>
                  <a:pt x="33" y="298"/>
                  <a:pt x="33" y="298"/>
                </a:cubicBezTo>
                <a:cubicBezTo>
                  <a:pt x="32" y="295"/>
                  <a:pt x="30" y="293"/>
                  <a:pt x="29" y="290"/>
                </a:cubicBezTo>
                <a:cubicBezTo>
                  <a:pt x="29" y="290"/>
                  <a:pt x="29" y="289"/>
                  <a:pt x="30" y="289"/>
                </a:cubicBezTo>
                <a:cubicBezTo>
                  <a:pt x="30" y="289"/>
                  <a:pt x="31" y="289"/>
                  <a:pt x="31" y="289"/>
                </a:cubicBezTo>
                <a:cubicBezTo>
                  <a:pt x="32" y="292"/>
                  <a:pt x="34" y="294"/>
                  <a:pt x="35" y="297"/>
                </a:cubicBezTo>
                <a:cubicBezTo>
                  <a:pt x="35" y="297"/>
                  <a:pt x="35" y="298"/>
                  <a:pt x="34" y="298"/>
                </a:cubicBezTo>
                <a:cubicBezTo>
                  <a:pt x="34" y="299"/>
                  <a:pt x="34" y="299"/>
                  <a:pt x="34" y="298"/>
                </a:cubicBezTo>
                <a:close/>
                <a:moveTo>
                  <a:pt x="345" y="429"/>
                </a:moveTo>
                <a:cubicBezTo>
                  <a:pt x="345" y="429"/>
                  <a:pt x="345" y="429"/>
                  <a:pt x="344" y="429"/>
                </a:cubicBezTo>
                <a:cubicBezTo>
                  <a:pt x="344" y="428"/>
                  <a:pt x="345" y="427"/>
                  <a:pt x="345" y="427"/>
                </a:cubicBezTo>
                <a:cubicBezTo>
                  <a:pt x="348" y="427"/>
                  <a:pt x="351" y="426"/>
                  <a:pt x="354" y="425"/>
                </a:cubicBezTo>
                <a:cubicBezTo>
                  <a:pt x="354" y="425"/>
                  <a:pt x="355" y="426"/>
                  <a:pt x="355" y="426"/>
                </a:cubicBezTo>
                <a:cubicBezTo>
                  <a:pt x="355" y="427"/>
                  <a:pt x="355" y="427"/>
                  <a:pt x="354" y="428"/>
                </a:cubicBezTo>
                <a:cubicBezTo>
                  <a:pt x="351" y="428"/>
                  <a:pt x="348" y="429"/>
                  <a:pt x="346" y="429"/>
                </a:cubicBezTo>
                <a:cubicBezTo>
                  <a:pt x="345" y="429"/>
                  <a:pt x="345" y="429"/>
                  <a:pt x="345" y="429"/>
                </a:cubicBezTo>
                <a:close/>
                <a:moveTo>
                  <a:pt x="26" y="283"/>
                </a:moveTo>
                <a:cubicBezTo>
                  <a:pt x="26" y="283"/>
                  <a:pt x="26" y="283"/>
                  <a:pt x="26" y="283"/>
                </a:cubicBezTo>
                <a:cubicBezTo>
                  <a:pt x="24" y="280"/>
                  <a:pt x="23" y="278"/>
                  <a:pt x="22" y="275"/>
                </a:cubicBezTo>
                <a:cubicBezTo>
                  <a:pt x="22" y="274"/>
                  <a:pt x="22" y="274"/>
                  <a:pt x="23" y="274"/>
                </a:cubicBezTo>
                <a:cubicBezTo>
                  <a:pt x="23" y="273"/>
                  <a:pt x="24" y="274"/>
                  <a:pt x="24" y="274"/>
                </a:cubicBezTo>
                <a:cubicBezTo>
                  <a:pt x="25" y="277"/>
                  <a:pt x="26" y="279"/>
                  <a:pt x="28" y="282"/>
                </a:cubicBezTo>
                <a:cubicBezTo>
                  <a:pt x="28" y="282"/>
                  <a:pt x="28" y="283"/>
                  <a:pt x="27" y="283"/>
                </a:cubicBezTo>
                <a:cubicBezTo>
                  <a:pt x="27" y="283"/>
                  <a:pt x="26" y="283"/>
                  <a:pt x="26" y="283"/>
                </a:cubicBezTo>
                <a:close/>
                <a:moveTo>
                  <a:pt x="362" y="426"/>
                </a:moveTo>
                <a:cubicBezTo>
                  <a:pt x="361" y="425"/>
                  <a:pt x="361" y="425"/>
                  <a:pt x="361" y="425"/>
                </a:cubicBezTo>
                <a:cubicBezTo>
                  <a:pt x="361" y="424"/>
                  <a:pt x="361" y="424"/>
                  <a:pt x="362" y="424"/>
                </a:cubicBezTo>
                <a:cubicBezTo>
                  <a:pt x="364" y="423"/>
                  <a:pt x="367" y="422"/>
                  <a:pt x="370" y="421"/>
                </a:cubicBezTo>
                <a:cubicBezTo>
                  <a:pt x="370" y="421"/>
                  <a:pt x="371" y="422"/>
                  <a:pt x="371" y="422"/>
                </a:cubicBezTo>
                <a:cubicBezTo>
                  <a:pt x="371" y="423"/>
                  <a:pt x="371" y="423"/>
                  <a:pt x="370" y="423"/>
                </a:cubicBezTo>
                <a:cubicBezTo>
                  <a:pt x="368" y="424"/>
                  <a:pt x="365" y="425"/>
                  <a:pt x="362" y="426"/>
                </a:cubicBezTo>
                <a:cubicBezTo>
                  <a:pt x="362" y="426"/>
                  <a:pt x="362" y="426"/>
                  <a:pt x="362" y="426"/>
                </a:cubicBezTo>
                <a:close/>
                <a:moveTo>
                  <a:pt x="20" y="268"/>
                </a:moveTo>
                <a:cubicBezTo>
                  <a:pt x="19" y="268"/>
                  <a:pt x="19" y="267"/>
                  <a:pt x="19" y="267"/>
                </a:cubicBezTo>
                <a:cubicBezTo>
                  <a:pt x="18" y="264"/>
                  <a:pt x="17" y="262"/>
                  <a:pt x="16" y="259"/>
                </a:cubicBezTo>
                <a:cubicBezTo>
                  <a:pt x="16" y="259"/>
                  <a:pt x="16" y="258"/>
                  <a:pt x="17" y="258"/>
                </a:cubicBezTo>
                <a:cubicBezTo>
                  <a:pt x="17" y="258"/>
                  <a:pt x="18" y="258"/>
                  <a:pt x="18" y="258"/>
                </a:cubicBezTo>
                <a:cubicBezTo>
                  <a:pt x="19" y="261"/>
                  <a:pt x="20" y="264"/>
                  <a:pt x="21" y="266"/>
                </a:cubicBezTo>
                <a:cubicBezTo>
                  <a:pt x="21" y="267"/>
                  <a:pt x="21" y="268"/>
                  <a:pt x="20" y="268"/>
                </a:cubicBezTo>
                <a:cubicBezTo>
                  <a:pt x="20" y="268"/>
                  <a:pt x="20" y="268"/>
                  <a:pt x="20" y="268"/>
                </a:cubicBezTo>
                <a:close/>
                <a:moveTo>
                  <a:pt x="378" y="421"/>
                </a:moveTo>
                <a:cubicBezTo>
                  <a:pt x="378" y="421"/>
                  <a:pt x="377" y="421"/>
                  <a:pt x="377" y="420"/>
                </a:cubicBezTo>
                <a:cubicBezTo>
                  <a:pt x="377" y="420"/>
                  <a:pt x="377" y="419"/>
                  <a:pt x="378" y="419"/>
                </a:cubicBezTo>
                <a:cubicBezTo>
                  <a:pt x="381" y="418"/>
                  <a:pt x="383" y="417"/>
                  <a:pt x="386" y="417"/>
                </a:cubicBezTo>
                <a:cubicBezTo>
                  <a:pt x="387" y="416"/>
                  <a:pt x="387" y="417"/>
                  <a:pt x="387" y="417"/>
                </a:cubicBezTo>
                <a:cubicBezTo>
                  <a:pt x="387" y="418"/>
                  <a:pt x="387" y="418"/>
                  <a:pt x="387" y="419"/>
                </a:cubicBezTo>
                <a:cubicBezTo>
                  <a:pt x="384" y="419"/>
                  <a:pt x="381" y="420"/>
                  <a:pt x="379" y="421"/>
                </a:cubicBezTo>
                <a:cubicBezTo>
                  <a:pt x="378" y="421"/>
                  <a:pt x="378" y="421"/>
                  <a:pt x="378" y="421"/>
                </a:cubicBezTo>
                <a:close/>
                <a:moveTo>
                  <a:pt x="14" y="252"/>
                </a:moveTo>
                <a:cubicBezTo>
                  <a:pt x="14" y="252"/>
                  <a:pt x="14" y="251"/>
                  <a:pt x="13" y="251"/>
                </a:cubicBezTo>
                <a:cubicBezTo>
                  <a:pt x="13" y="250"/>
                  <a:pt x="13" y="248"/>
                  <a:pt x="12" y="246"/>
                </a:cubicBezTo>
                <a:cubicBezTo>
                  <a:pt x="12" y="245"/>
                  <a:pt x="11" y="244"/>
                  <a:pt x="11" y="243"/>
                </a:cubicBezTo>
                <a:cubicBezTo>
                  <a:pt x="11" y="242"/>
                  <a:pt x="11" y="242"/>
                  <a:pt x="12" y="242"/>
                </a:cubicBezTo>
                <a:cubicBezTo>
                  <a:pt x="12" y="242"/>
                  <a:pt x="13" y="242"/>
                  <a:pt x="13" y="242"/>
                </a:cubicBezTo>
                <a:cubicBezTo>
                  <a:pt x="13" y="244"/>
                  <a:pt x="14" y="245"/>
                  <a:pt x="14" y="246"/>
                </a:cubicBezTo>
                <a:cubicBezTo>
                  <a:pt x="15" y="247"/>
                  <a:pt x="15" y="249"/>
                  <a:pt x="15" y="250"/>
                </a:cubicBezTo>
                <a:cubicBezTo>
                  <a:pt x="16" y="251"/>
                  <a:pt x="15" y="252"/>
                  <a:pt x="15" y="252"/>
                </a:cubicBezTo>
                <a:cubicBezTo>
                  <a:pt x="15" y="252"/>
                  <a:pt x="14" y="252"/>
                  <a:pt x="14" y="252"/>
                </a:cubicBezTo>
                <a:close/>
                <a:moveTo>
                  <a:pt x="394" y="416"/>
                </a:moveTo>
                <a:cubicBezTo>
                  <a:pt x="394" y="416"/>
                  <a:pt x="393" y="416"/>
                  <a:pt x="393" y="415"/>
                </a:cubicBezTo>
                <a:cubicBezTo>
                  <a:pt x="393" y="415"/>
                  <a:pt x="393" y="414"/>
                  <a:pt x="394" y="414"/>
                </a:cubicBezTo>
                <a:cubicBezTo>
                  <a:pt x="397" y="413"/>
                  <a:pt x="399" y="412"/>
                  <a:pt x="402" y="411"/>
                </a:cubicBezTo>
                <a:cubicBezTo>
                  <a:pt x="402" y="411"/>
                  <a:pt x="403" y="411"/>
                  <a:pt x="403" y="412"/>
                </a:cubicBezTo>
                <a:cubicBezTo>
                  <a:pt x="403" y="412"/>
                  <a:pt x="403" y="413"/>
                  <a:pt x="403" y="413"/>
                </a:cubicBezTo>
                <a:cubicBezTo>
                  <a:pt x="400" y="414"/>
                  <a:pt x="397" y="415"/>
                  <a:pt x="395" y="416"/>
                </a:cubicBezTo>
                <a:cubicBezTo>
                  <a:pt x="394" y="416"/>
                  <a:pt x="394" y="416"/>
                  <a:pt x="394" y="416"/>
                </a:cubicBezTo>
                <a:close/>
                <a:moveTo>
                  <a:pt x="9" y="236"/>
                </a:moveTo>
                <a:cubicBezTo>
                  <a:pt x="9" y="235"/>
                  <a:pt x="9" y="235"/>
                  <a:pt x="9" y="235"/>
                </a:cubicBezTo>
                <a:cubicBezTo>
                  <a:pt x="8" y="232"/>
                  <a:pt x="8" y="229"/>
                  <a:pt x="7" y="227"/>
                </a:cubicBezTo>
                <a:cubicBezTo>
                  <a:pt x="7" y="226"/>
                  <a:pt x="7" y="225"/>
                  <a:pt x="8" y="225"/>
                </a:cubicBezTo>
                <a:cubicBezTo>
                  <a:pt x="8" y="225"/>
                  <a:pt x="9" y="226"/>
                  <a:pt x="9" y="226"/>
                </a:cubicBezTo>
                <a:cubicBezTo>
                  <a:pt x="10" y="229"/>
                  <a:pt x="10" y="232"/>
                  <a:pt x="11" y="234"/>
                </a:cubicBezTo>
                <a:cubicBezTo>
                  <a:pt x="11" y="235"/>
                  <a:pt x="11" y="235"/>
                  <a:pt x="10" y="236"/>
                </a:cubicBezTo>
                <a:cubicBezTo>
                  <a:pt x="10" y="236"/>
                  <a:pt x="10" y="236"/>
                  <a:pt x="9" y="236"/>
                </a:cubicBezTo>
                <a:close/>
                <a:moveTo>
                  <a:pt x="410" y="410"/>
                </a:moveTo>
                <a:cubicBezTo>
                  <a:pt x="409" y="410"/>
                  <a:pt x="409" y="410"/>
                  <a:pt x="409" y="409"/>
                </a:cubicBezTo>
                <a:cubicBezTo>
                  <a:pt x="409" y="409"/>
                  <a:pt x="409" y="408"/>
                  <a:pt x="410" y="408"/>
                </a:cubicBezTo>
                <a:cubicBezTo>
                  <a:pt x="412" y="407"/>
                  <a:pt x="415" y="406"/>
                  <a:pt x="418" y="405"/>
                </a:cubicBezTo>
                <a:cubicBezTo>
                  <a:pt x="418" y="405"/>
                  <a:pt x="419" y="405"/>
                  <a:pt x="419" y="405"/>
                </a:cubicBezTo>
                <a:cubicBezTo>
                  <a:pt x="419" y="406"/>
                  <a:pt x="419" y="407"/>
                  <a:pt x="418" y="407"/>
                </a:cubicBezTo>
                <a:cubicBezTo>
                  <a:pt x="416" y="408"/>
                  <a:pt x="413" y="409"/>
                  <a:pt x="411" y="410"/>
                </a:cubicBezTo>
                <a:cubicBezTo>
                  <a:pt x="410" y="410"/>
                  <a:pt x="410" y="410"/>
                  <a:pt x="410" y="410"/>
                </a:cubicBezTo>
                <a:close/>
                <a:moveTo>
                  <a:pt x="6" y="219"/>
                </a:moveTo>
                <a:cubicBezTo>
                  <a:pt x="5" y="219"/>
                  <a:pt x="5" y="219"/>
                  <a:pt x="5" y="218"/>
                </a:cubicBezTo>
                <a:cubicBezTo>
                  <a:pt x="5" y="216"/>
                  <a:pt x="4" y="213"/>
                  <a:pt x="4" y="210"/>
                </a:cubicBezTo>
                <a:cubicBezTo>
                  <a:pt x="4" y="209"/>
                  <a:pt x="4" y="209"/>
                  <a:pt x="5" y="209"/>
                </a:cubicBezTo>
                <a:cubicBezTo>
                  <a:pt x="5" y="209"/>
                  <a:pt x="6" y="209"/>
                  <a:pt x="6" y="210"/>
                </a:cubicBezTo>
                <a:cubicBezTo>
                  <a:pt x="6" y="212"/>
                  <a:pt x="7" y="215"/>
                  <a:pt x="7" y="218"/>
                </a:cubicBezTo>
                <a:cubicBezTo>
                  <a:pt x="7" y="218"/>
                  <a:pt x="7" y="219"/>
                  <a:pt x="6" y="219"/>
                </a:cubicBezTo>
                <a:cubicBezTo>
                  <a:pt x="6" y="219"/>
                  <a:pt x="6" y="219"/>
                  <a:pt x="6" y="219"/>
                </a:cubicBezTo>
                <a:close/>
                <a:moveTo>
                  <a:pt x="425" y="404"/>
                </a:moveTo>
                <a:cubicBezTo>
                  <a:pt x="425" y="403"/>
                  <a:pt x="425" y="403"/>
                  <a:pt x="425" y="403"/>
                </a:cubicBezTo>
                <a:cubicBezTo>
                  <a:pt x="425" y="402"/>
                  <a:pt x="425" y="402"/>
                  <a:pt x="425" y="402"/>
                </a:cubicBezTo>
                <a:cubicBezTo>
                  <a:pt x="428" y="401"/>
                  <a:pt x="430" y="399"/>
                  <a:pt x="433" y="398"/>
                </a:cubicBezTo>
                <a:cubicBezTo>
                  <a:pt x="434" y="398"/>
                  <a:pt x="434" y="398"/>
                  <a:pt x="434" y="399"/>
                </a:cubicBezTo>
                <a:cubicBezTo>
                  <a:pt x="435" y="399"/>
                  <a:pt x="434" y="400"/>
                  <a:pt x="434" y="400"/>
                </a:cubicBezTo>
                <a:cubicBezTo>
                  <a:pt x="431" y="401"/>
                  <a:pt x="429" y="402"/>
                  <a:pt x="426" y="404"/>
                </a:cubicBezTo>
                <a:cubicBezTo>
                  <a:pt x="426" y="404"/>
                  <a:pt x="426" y="404"/>
                  <a:pt x="425" y="404"/>
                </a:cubicBezTo>
                <a:close/>
                <a:moveTo>
                  <a:pt x="3" y="202"/>
                </a:moveTo>
                <a:cubicBezTo>
                  <a:pt x="3" y="202"/>
                  <a:pt x="3" y="202"/>
                  <a:pt x="2" y="202"/>
                </a:cubicBezTo>
                <a:cubicBezTo>
                  <a:pt x="2" y="199"/>
                  <a:pt x="2" y="196"/>
                  <a:pt x="1" y="193"/>
                </a:cubicBezTo>
                <a:cubicBezTo>
                  <a:pt x="1" y="193"/>
                  <a:pt x="2" y="192"/>
                  <a:pt x="2" y="192"/>
                </a:cubicBezTo>
                <a:cubicBezTo>
                  <a:pt x="3" y="192"/>
                  <a:pt x="3" y="192"/>
                  <a:pt x="4" y="193"/>
                </a:cubicBezTo>
                <a:cubicBezTo>
                  <a:pt x="4" y="196"/>
                  <a:pt x="4" y="199"/>
                  <a:pt x="5" y="201"/>
                </a:cubicBezTo>
                <a:cubicBezTo>
                  <a:pt x="5" y="202"/>
                  <a:pt x="4" y="202"/>
                  <a:pt x="4" y="203"/>
                </a:cubicBezTo>
                <a:cubicBezTo>
                  <a:pt x="3" y="203"/>
                  <a:pt x="3" y="203"/>
                  <a:pt x="3" y="202"/>
                </a:cubicBezTo>
                <a:close/>
                <a:moveTo>
                  <a:pt x="441" y="396"/>
                </a:moveTo>
                <a:cubicBezTo>
                  <a:pt x="440" y="396"/>
                  <a:pt x="440" y="396"/>
                  <a:pt x="440" y="396"/>
                </a:cubicBezTo>
                <a:cubicBezTo>
                  <a:pt x="440" y="395"/>
                  <a:pt x="440" y="395"/>
                  <a:pt x="441" y="395"/>
                </a:cubicBezTo>
                <a:cubicBezTo>
                  <a:pt x="443" y="393"/>
                  <a:pt x="446" y="392"/>
                  <a:pt x="448" y="391"/>
                </a:cubicBezTo>
                <a:cubicBezTo>
                  <a:pt x="449" y="391"/>
                  <a:pt x="449" y="391"/>
                  <a:pt x="450" y="391"/>
                </a:cubicBezTo>
                <a:cubicBezTo>
                  <a:pt x="450" y="392"/>
                  <a:pt x="450" y="392"/>
                  <a:pt x="449" y="393"/>
                </a:cubicBezTo>
                <a:cubicBezTo>
                  <a:pt x="447" y="394"/>
                  <a:pt x="444" y="395"/>
                  <a:pt x="442" y="396"/>
                </a:cubicBezTo>
                <a:cubicBezTo>
                  <a:pt x="441" y="397"/>
                  <a:pt x="441" y="397"/>
                  <a:pt x="441" y="396"/>
                </a:cubicBezTo>
                <a:close/>
                <a:moveTo>
                  <a:pt x="456" y="389"/>
                </a:moveTo>
                <a:cubicBezTo>
                  <a:pt x="455" y="389"/>
                  <a:pt x="455" y="389"/>
                  <a:pt x="455" y="388"/>
                </a:cubicBezTo>
                <a:cubicBezTo>
                  <a:pt x="455" y="388"/>
                  <a:pt x="455" y="387"/>
                  <a:pt x="456" y="387"/>
                </a:cubicBezTo>
                <a:cubicBezTo>
                  <a:pt x="458" y="386"/>
                  <a:pt x="461" y="384"/>
                  <a:pt x="463" y="383"/>
                </a:cubicBezTo>
                <a:cubicBezTo>
                  <a:pt x="463" y="383"/>
                  <a:pt x="464" y="383"/>
                  <a:pt x="464" y="383"/>
                </a:cubicBezTo>
                <a:cubicBezTo>
                  <a:pt x="465" y="384"/>
                  <a:pt x="465" y="384"/>
                  <a:pt x="464" y="385"/>
                </a:cubicBezTo>
                <a:cubicBezTo>
                  <a:pt x="462" y="386"/>
                  <a:pt x="459" y="387"/>
                  <a:pt x="457" y="389"/>
                </a:cubicBezTo>
                <a:cubicBezTo>
                  <a:pt x="456" y="389"/>
                  <a:pt x="456" y="389"/>
                  <a:pt x="456" y="389"/>
                </a:cubicBezTo>
                <a:close/>
                <a:moveTo>
                  <a:pt x="1" y="186"/>
                </a:moveTo>
                <a:cubicBezTo>
                  <a:pt x="1" y="185"/>
                  <a:pt x="1" y="185"/>
                  <a:pt x="1" y="185"/>
                </a:cubicBezTo>
                <a:cubicBezTo>
                  <a:pt x="0" y="182"/>
                  <a:pt x="0" y="179"/>
                  <a:pt x="0" y="176"/>
                </a:cubicBezTo>
                <a:cubicBezTo>
                  <a:pt x="0" y="176"/>
                  <a:pt x="1" y="175"/>
                  <a:pt x="1" y="175"/>
                </a:cubicBezTo>
                <a:cubicBezTo>
                  <a:pt x="2" y="175"/>
                  <a:pt x="2" y="176"/>
                  <a:pt x="2" y="176"/>
                </a:cubicBezTo>
                <a:cubicBezTo>
                  <a:pt x="2" y="179"/>
                  <a:pt x="3" y="182"/>
                  <a:pt x="3" y="185"/>
                </a:cubicBezTo>
                <a:cubicBezTo>
                  <a:pt x="3" y="185"/>
                  <a:pt x="2" y="186"/>
                  <a:pt x="2" y="186"/>
                </a:cubicBezTo>
                <a:cubicBezTo>
                  <a:pt x="2" y="186"/>
                  <a:pt x="1" y="186"/>
                  <a:pt x="1" y="186"/>
                </a:cubicBezTo>
                <a:close/>
                <a:moveTo>
                  <a:pt x="470" y="381"/>
                </a:moveTo>
                <a:cubicBezTo>
                  <a:pt x="470" y="380"/>
                  <a:pt x="470" y="380"/>
                  <a:pt x="470" y="380"/>
                </a:cubicBezTo>
                <a:cubicBezTo>
                  <a:pt x="470" y="380"/>
                  <a:pt x="470" y="379"/>
                  <a:pt x="470" y="379"/>
                </a:cubicBezTo>
                <a:cubicBezTo>
                  <a:pt x="473" y="377"/>
                  <a:pt x="475" y="376"/>
                  <a:pt x="478" y="374"/>
                </a:cubicBezTo>
                <a:cubicBezTo>
                  <a:pt x="478" y="374"/>
                  <a:pt x="479" y="374"/>
                  <a:pt x="479" y="375"/>
                </a:cubicBezTo>
                <a:cubicBezTo>
                  <a:pt x="479" y="375"/>
                  <a:pt x="479" y="376"/>
                  <a:pt x="479" y="376"/>
                </a:cubicBezTo>
                <a:cubicBezTo>
                  <a:pt x="476" y="378"/>
                  <a:pt x="474" y="379"/>
                  <a:pt x="471" y="380"/>
                </a:cubicBezTo>
                <a:cubicBezTo>
                  <a:pt x="471" y="381"/>
                  <a:pt x="471" y="381"/>
                  <a:pt x="470" y="381"/>
                </a:cubicBezTo>
                <a:close/>
                <a:moveTo>
                  <a:pt x="1" y="169"/>
                </a:moveTo>
                <a:cubicBezTo>
                  <a:pt x="0" y="169"/>
                  <a:pt x="0" y="168"/>
                  <a:pt x="0" y="168"/>
                </a:cubicBezTo>
                <a:cubicBezTo>
                  <a:pt x="0" y="165"/>
                  <a:pt x="0" y="162"/>
                  <a:pt x="0" y="159"/>
                </a:cubicBezTo>
                <a:cubicBezTo>
                  <a:pt x="0" y="159"/>
                  <a:pt x="0" y="158"/>
                  <a:pt x="1" y="158"/>
                </a:cubicBezTo>
                <a:cubicBezTo>
                  <a:pt x="2" y="158"/>
                  <a:pt x="2" y="159"/>
                  <a:pt x="2" y="159"/>
                </a:cubicBezTo>
                <a:cubicBezTo>
                  <a:pt x="2" y="162"/>
                  <a:pt x="2" y="165"/>
                  <a:pt x="2" y="168"/>
                </a:cubicBezTo>
                <a:cubicBezTo>
                  <a:pt x="2" y="168"/>
                  <a:pt x="2" y="169"/>
                  <a:pt x="1" y="169"/>
                </a:cubicBezTo>
                <a:cubicBezTo>
                  <a:pt x="1" y="169"/>
                  <a:pt x="1" y="169"/>
                  <a:pt x="1" y="169"/>
                </a:cubicBezTo>
                <a:close/>
                <a:moveTo>
                  <a:pt x="485" y="372"/>
                </a:moveTo>
                <a:cubicBezTo>
                  <a:pt x="485" y="372"/>
                  <a:pt x="484" y="372"/>
                  <a:pt x="484" y="371"/>
                </a:cubicBezTo>
                <a:cubicBezTo>
                  <a:pt x="484" y="371"/>
                  <a:pt x="484" y="370"/>
                  <a:pt x="485" y="370"/>
                </a:cubicBezTo>
                <a:cubicBezTo>
                  <a:pt x="487" y="368"/>
                  <a:pt x="489" y="367"/>
                  <a:pt x="492" y="365"/>
                </a:cubicBezTo>
                <a:cubicBezTo>
                  <a:pt x="492" y="365"/>
                  <a:pt x="493" y="365"/>
                  <a:pt x="493" y="366"/>
                </a:cubicBezTo>
                <a:cubicBezTo>
                  <a:pt x="493" y="366"/>
                  <a:pt x="493" y="367"/>
                  <a:pt x="493" y="367"/>
                </a:cubicBezTo>
                <a:cubicBezTo>
                  <a:pt x="491" y="369"/>
                  <a:pt x="488" y="370"/>
                  <a:pt x="486" y="372"/>
                </a:cubicBezTo>
                <a:cubicBezTo>
                  <a:pt x="485" y="372"/>
                  <a:pt x="485" y="372"/>
                  <a:pt x="485" y="372"/>
                </a:cubicBezTo>
                <a:close/>
                <a:moveTo>
                  <a:pt x="1" y="152"/>
                </a:moveTo>
                <a:cubicBezTo>
                  <a:pt x="0" y="152"/>
                  <a:pt x="0" y="151"/>
                  <a:pt x="0" y="151"/>
                </a:cubicBezTo>
                <a:cubicBezTo>
                  <a:pt x="0" y="148"/>
                  <a:pt x="0" y="145"/>
                  <a:pt x="1" y="142"/>
                </a:cubicBezTo>
                <a:cubicBezTo>
                  <a:pt x="1" y="142"/>
                  <a:pt x="1" y="141"/>
                  <a:pt x="2" y="141"/>
                </a:cubicBezTo>
                <a:cubicBezTo>
                  <a:pt x="2" y="142"/>
                  <a:pt x="3" y="142"/>
                  <a:pt x="3" y="143"/>
                </a:cubicBezTo>
                <a:cubicBezTo>
                  <a:pt x="2" y="145"/>
                  <a:pt x="2" y="148"/>
                  <a:pt x="2" y="151"/>
                </a:cubicBezTo>
                <a:cubicBezTo>
                  <a:pt x="2" y="152"/>
                  <a:pt x="2" y="152"/>
                  <a:pt x="1" y="152"/>
                </a:cubicBezTo>
                <a:cubicBezTo>
                  <a:pt x="1" y="152"/>
                  <a:pt x="1" y="152"/>
                  <a:pt x="1" y="152"/>
                </a:cubicBezTo>
                <a:close/>
                <a:moveTo>
                  <a:pt x="499" y="362"/>
                </a:moveTo>
                <a:cubicBezTo>
                  <a:pt x="499" y="362"/>
                  <a:pt x="499" y="362"/>
                  <a:pt x="498" y="362"/>
                </a:cubicBezTo>
                <a:cubicBezTo>
                  <a:pt x="498" y="362"/>
                  <a:pt x="498" y="361"/>
                  <a:pt x="499" y="361"/>
                </a:cubicBezTo>
                <a:cubicBezTo>
                  <a:pt x="501" y="359"/>
                  <a:pt x="503" y="357"/>
                  <a:pt x="506" y="356"/>
                </a:cubicBezTo>
                <a:cubicBezTo>
                  <a:pt x="506" y="355"/>
                  <a:pt x="507" y="356"/>
                  <a:pt x="507" y="356"/>
                </a:cubicBezTo>
                <a:cubicBezTo>
                  <a:pt x="507" y="356"/>
                  <a:pt x="507" y="357"/>
                  <a:pt x="507" y="357"/>
                </a:cubicBezTo>
                <a:cubicBezTo>
                  <a:pt x="505" y="359"/>
                  <a:pt x="502" y="361"/>
                  <a:pt x="500" y="362"/>
                </a:cubicBezTo>
                <a:cubicBezTo>
                  <a:pt x="500" y="363"/>
                  <a:pt x="499" y="363"/>
                  <a:pt x="499" y="362"/>
                </a:cubicBezTo>
                <a:close/>
                <a:moveTo>
                  <a:pt x="2" y="135"/>
                </a:moveTo>
                <a:cubicBezTo>
                  <a:pt x="2" y="135"/>
                  <a:pt x="1" y="134"/>
                  <a:pt x="1" y="134"/>
                </a:cubicBezTo>
                <a:cubicBezTo>
                  <a:pt x="2" y="131"/>
                  <a:pt x="2" y="128"/>
                  <a:pt x="2" y="126"/>
                </a:cubicBezTo>
                <a:cubicBezTo>
                  <a:pt x="2" y="125"/>
                  <a:pt x="3" y="125"/>
                  <a:pt x="3" y="125"/>
                </a:cubicBezTo>
                <a:cubicBezTo>
                  <a:pt x="4" y="125"/>
                  <a:pt x="4" y="125"/>
                  <a:pt x="4" y="126"/>
                </a:cubicBezTo>
                <a:cubicBezTo>
                  <a:pt x="4" y="129"/>
                  <a:pt x="4" y="131"/>
                  <a:pt x="3" y="134"/>
                </a:cubicBezTo>
                <a:cubicBezTo>
                  <a:pt x="3" y="135"/>
                  <a:pt x="3" y="135"/>
                  <a:pt x="2" y="135"/>
                </a:cubicBezTo>
                <a:cubicBezTo>
                  <a:pt x="2" y="135"/>
                  <a:pt x="2" y="135"/>
                  <a:pt x="2" y="135"/>
                </a:cubicBezTo>
                <a:close/>
                <a:moveTo>
                  <a:pt x="513" y="353"/>
                </a:moveTo>
                <a:cubicBezTo>
                  <a:pt x="512" y="353"/>
                  <a:pt x="512" y="352"/>
                  <a:pt x="512" y="352"/>
                </a:cubicBezTo>
                <a:cubicBezTo>
                  <a:pt x="512" y="352"/>
                  <a:pt x="512" y="351"/>
                  <a:pt x="512" y="351"/>
                </a:cubicBezTo>
                <a:cubicBezTo>
                  <a:pt x="515" y="349"/>
                  <a:pt x="517" y="347"/>
                  <a:pt x="519" y="346"/>
                </a:cubicBezTo>
                <a:cubicBezTo>
                  <a:pt x="520" y="345"/>
                  <a:pt x="520" y="346"/>
                  <a:pt x="521" y="346"/>
                </a:cubicBezTo>
                <a:cubicBezTo>
                  <a:pt x="521" y="346"/>
                  <a:pt x="521" y="347"/>
                  <a:pt x="520" y="347"/>
                </a:cubicBezTo>
                <a:cubicBezTo>
                  <a:pt x="518" y="349"/>
                  <a:pt x="516" y="351"/>
                  <a:pt x="514" y="353"/>
                </a:cubicBezTo>
                <a:cubicBezTo>
                  <a:pt x="513" y="353"/>
                  <a:pt x="513" y="353"/>
                  <a:pt x="513" y="353"/>
                </a:cubicBezTo>
                <a:close/>
                <a:moveTo>
                  <a:pt x="4" y="118"/>
                </a:moveTo>
                <a:cubicBezTo>
                  <a:pt x="4" y="118"/>
                  <a:pt x="4" y="118"/>
                  <a:pt x="4" y="117"/>
                </a:cubicBezTo>
                <a:cubicBezTo>
                  <a:pt x="4" y="114"/>
                  <a:pt x="5" y="112"/>
                  <a:pt x="5" y="109"/>
                </a:cubicBezTo>
                <a:cubicBezTo>
                  <a:pt x="5" y="108"/>
                  <a:pt x="6" y="108"/>
                  <a:pt x="6" y="108"/>
                </a:cubicBezTo>
                <a:cubicBezTo>
                  <a:pt x="7" y="108"/>
                  <a:pt x="7" y="109"/>
                  <a:pt x="7" y="109"/>
                </a:cubicBezTo>
                <a:cubicBezTo>
                  <a:pt x="7" y="112"/>
                  <a:pt x="6" y="115"/>
                  <a:pt x="6" y="118"/>
                </a:cubicBezTo>
                <a:cubicBezTo>
                  <a:pt x="6" y="118"/>
                  <a:pt x="5" y="119"/>
                  <a:pt x="4" y="118"/>
                </a:cubicBezTo>
                <a:cubicBezTo>
                  <a:pt x="4" y="118"/>
                  <a:pt x="4" y="118"/>
                  <a:pt x="4" y="118"/>
                </a:cubicBezTo>
                <a:close/>
                <a:moveTo>
                  <a:pt x="526" y="342"/>
                </a:moveTo>
                <a:cubicBezTo>
                  <a:pt x="526" y="342"/>
                  <a:pt x="526" y="342"/>
                  <a:pt x="526" y="342"/>
                </a:cubicBezTo>
                <a:cubicBezTo>
                  <a:pt x="525" y="342"/>
                  <a:pt x="525" y="341"/>
                  <a:pt x="526" y="341"/>
                </a:cubicBezTo>
                <a:cubicBezTo>
                  <a:pt x="528" y="339"/>
                  <a:pt x="530" y="337"/>
                  <a:pt x="532" y="335"/>
                </a:cubicBezTo>
                <a:cubicBezTo>
                  <a:pt x="533" y="335"/>
                  <a:pt x="533" y="335"/>
                  <a:pt x="534" y="335"/>
                </a:cubicBezTo>
                <a:cubicBezTo>
                  <a:pt x="534" y="336"/>
                  <a:pt x="534" y="337"/>
                  <a:pt x="534" y="337"/>
                </a:cubicBezTo>
                <a:cubicBezTo>
                  <a:pt x="532" y="339"/>
                  <a:pt x="529" y="341"/>
                  <a:pt x="527" y="342"/>
                </a:cubicBezTo>
                <a:cubicBezTo>
                  <a:pt x="527" y="343"/>
                  <a:pt x="526" y="343"/>
                  <a:pt x="526" y="342"/>
                </a:cubicBezTo>
                <a:close/>
                <a:moveTo>
                  <a:pt x="8" y="102"/>
                </a:moveTo>
                <a:cubicBezTo>
                  <a:pt x="7" y="102"/>
                  <a:pt x="7" y="101"/>
                  <a:pt x="7" y="101"/>
                </a:cubicBezTo>
                <a:cubicBezTo>
                  <a:pt x="8" y="98"/>
                  <a:pt x="8" y="95"/>
                  <a:pt x="9" y="92"/>
                </a:cubicBezTo>
                <a:cubicBezTo>
                  <a:pt x="9" y="92"/>
                  <a:pt x="10" y="92"/>
                  <a:pt x="10" y="92"/>
                </a:cubicBezTo>
                <a:cubicBezTo>
                  <a:pt x="11" y="92"/>
                  <a:pt x="11" y="92"/>
                  <a:pt x="11" y="93"/>
                </a:cubicBezTo>
                <a:cubicBezTo>
                  <a:pt x="10" y="96"/>
                  <a:pt x="10" y="98"/>
                  <a:pt x="9" y="101"/>
                </a:cubicBezTo>
                <a:cubicBezTo>
                  <a:pt x="9" y="102"/>
                  <a:pt x="8" y="102"/>
                  <a:pt x="8" y="102"/>
                </a:cubicBezTo>
                <a:cubicBezTo>
                  <a:pt x="8" y="102"/>
                  <a:pt x="8" y="102"/>
                  <a:pt x="8" y="102"/>
                </a:cubicBezTo>
                <a:close/>
                <a:moveTo>
                  <a:pt x="539" y="332"/>
                </a:moveTo>
                <a:cubicBezTo>
                  <a:pt x="539" y="332"/>
                  <a:pt x="539" y="332"/>
                  <a:pt x="539" y="331"/>
                </a:cubicBezTo>
                <a:cubicBezTo>
                  <a:pt x="538" y="331"/>
                  <a:pt x="538" y="330"/>
                  <a:pt x="539" y="330"/>
                </a:cubicBezTo>
                <a:cubicBezTo>
                  <a:pt x="541" y="328"/>
                  <a:pt x="543" y="326"/>
                  <a:pt x="545" y="324"/>
                </a:cubicBezTo>
                <a:cubicBezTo>
                  <a:pt x="546" y="324"/>
                  <a:pt x="546" y="324"/>
                  <a:pt x="547" y="325"/>
                </a:cubicBezTo>
                <a:cubicBezTo>
                  <a:pt x="547" y="325"/>
                  <a:pt x="547" y="326"/>
                  <a:pt x="547" y="326"/>
                </a:cubicBezTo>
                <a:cubicBezTo>
                  <a:pt x="545" y="328"/>
                  <a:pt x="542" y="330"/>
                  <a:pt x="540" y="332"/>
                </a:cubicBezTo>
                <a:cubicBezTo>
                  <a:pt x="540" y="332"/>
                  <a:pt x="539" y="332"/>
                  <a:pt x="539" y="332"/>
                </a:cubicBezTo>
                <a:close/>
                <a:moveTo>
                  <a:pt x="12" y="86"/>
                </a:moveTo>
                <a:cubicBezTo>
                  <a:pt x="12" y="85"/>
                  <a:pt x="11" y="85"/>
                  <a:pt x="12" y="84"/>
                </a:cubicBezTo>
                <a:cubicBezTo>
                  <a:pt x="12" y="82"/>
                  <a:pt x="13" y="79"/>
                  <a:pt x="14" y="76"/>
                </a:cubicBezTo>
                <a:cubicBezTo>
                  <a:pt x="15" y="76"/>
                  <a:pt x="15" y="75"/>
                  <a:pt x="16" y="76"/>
                </a:cubicBezTo>
                <a:cubicBezTo>
                  <a:pt x="16" y="76"/>
                  <a:pt x="16" y="76"/>
                  <a:pt x="16" y="77"/>
                </a:cubicBezTo>
                <a:cubicBezTo>
                  <a:pt x="15" y="80"/>
                  <a:pt x="14" y="82"/>
                  <a:pt x="14" y="85"/>
                </a:cubicBezTo>
                <a:cubicBezTo>
                  <a:pt x="13" y="86"/>
                  <a:pt x="13" y="86"/>
                  <a:pt x="12" y="86"/>
                </a:cubicBezTo>
                <a:cubicBezTo>
                  <a:pt x="12" y="86"/>
                  <a:pt x="12" y="86"/>
                  <a:pt x="12" y="86"/>
                </a:cubicBezTo>
                <a:close/>
                <a:moveTo>
                  <a:pt x="552" y="321"/>
                </a:moveTo>
                <a:cubicBezTo>
                  <a:pt x="552" y="321"/>
                  <a:pt x="552" y="320"/>
                  <a:pt x="551" y="320"/>
                </a:cubicBezTo>
                <a:cubicBezTo>
                  <a:pt x="551" y="320"/>
                  <a:pt x="551" y="319"/>
                  <a:pt x="552" y="319"/>
                </a:cubicBezTo>
                <a:cubicBezTo>
                  <a:pt x="553" y="318"/>
                  <a:pt x="555" y="316"/>
                  <a:pt x="556" y="315"/>
                </a:cubicBezTo>
                <a:cubicBezTo>
                  <a:pt x="557" y="314"/>
                  <a:pt x="557" y="314"/>
                  <a:pt x="558" y="313"/>
                </a:cubicBezTo>
                <a:cubicBezTo>
                  <a:pt x="558" y="313"/>
                  <a:pt x="559" y="313"/>
                  <a:pt x="559" y="313"/>
                </a:cubicBezTo>
                <a:cubicBezTo>
                  <a:pt x="560" y="314"/>
                  <a:pt x="560" y="314"/>
                  <a:pt x="559" y="315"/>
                </a:cubicBezTo>
                <a:cubicBezTo>
                  <a:pt x="559" y="315"/>
                  <a:pt x="558" y="316"/>
                  <a:pt x="558" y="316"/>
                </a:cubicBezTo>
                <a:cubicBezTo>
                  <a:pt x="556" y="318"/>
                  <a:pt x="554" y="319"/>
                  <a:pt x="553" y="320"/>
                </a:cubicBezTo>
                <a:cubicBezTo>
                  <a:pt x="553" y="321"/>
                  <a:pt x="552" y="321"/>
                  <a:pt x="552" y="321"/>
                </a:cubicBezTo>
                <a:close/>
                <a:moveTo>
                  <a:pt x="18" y="70"/>
                </a:moveTo>
                <a:cubicBezTo>
                  <a:pt x="17" y="70"/>
                  <a:pt x="17" y="69"/>
                  <a:pt x="17" y="68"/>
                </a:cubicBezTo>
                <a:cubicBezTo>
                  <a:pt x="18" y="67"/>
                  <a:pt x="18" y="66"/>
                  <a:pt x="19" y="65"/>
                </a:cubicBezTo>
                <a:cubicBezTo>
                  <a:pt x="20" y="64"/>
                  <a:pt x="20" y="62"/>
                  <a:pt x="21" y="61"/>
                </a:cubicBezTo>
                <a:cubicBezTo>
                  <a:pt x="21" y="60"/>
                  <a:pt x="22" y="60"/>
                  <a:pt x="22" y="60"/>
                </a:cubicBezTo>
                <a:cubicBezTo>
                  <a:pt x="23" y="60"/>
                  <a:pt x="23" y="61"/>
                  <a:pt x="23" y="62"/>
                </a:cubicBezTo>
                <a:cubicBezTo>
                  <a:pt x="22" y="63"/>
                  <a:pt x="21" y="64"/>
                  <a:pt x="21" y="66"/>
                </a:cubicBezTo>
                <a:cubicBezTo>
                  <a:pt x="20" y="67"/>
                  <a:pt x="20" y="68"/>
                  <a:pt x="19" y="69"/>
                </a:cubicBezTo>
                <a:cubicBezTo>
                  <a:pt x="19" y="70"/>
                  <a:pt x="19" y="70"/>
                  <a:pt x="18" y="70"/>
                </a:cubicBezTo>
                <a:cubicBezTo>
                  <a:pt x="18" y="70"/>
                  <a:pt x="18" y="70"/>
                  <a:pt x="18" y="70"/>
                </a:cubicBezTo>
                <a:close/>
                <a:moveTo>
                  <a:pt x="564" y="309"/>
                </a:moveTo>
                <a:cubicBezTo>
                  <a:pt x="564" y="309"/>
                  <a:pt x="564" y="309"/>
                  <a:pt x="564" y="309"/>
                </a:cubicBezTo>
                <a:cubicBezTo>
                  <a:pt x="563" y="309"/>
                  <a:pt x="563" y="308"/>
                  <a:pt x="564" y="307"/>
                </a:cubicBezTo>
                <a:cubicBezTo>
                  <a:pt x="566" y="306"/>
                  <a:pt x="568" y="304"/>
                  <a:pt x="570" y="302"/>
                </a:cubicBezTo>
                <a:cubicBezTo>
                  <a:pt x="570" y="301"/>
                  <a:pt x="571" y="301"/>
                  <a:pt x="571" y="302"/>
                </a:cubicBezTo>
                <a:cubicBezTo>
                  <a:pt x="572" y="302"/>
                  <a:pt x="572" y="303"/>
                  <a:pt x="571" y="303"/>
                </a:cubicBezTo>
                <a:cubicBezTo>
                  <a:pt x="569" y="305"/>
                  <a:pt x="567" y="307"/>
                  <a:pt x="565" y="309"/>
                </a:cubicBezTo>
                <a:cubicBezTo>
                  <a:pt x="565" y="309"/>
                  <a:pt x="565" y="309"/>
                  <a:pt x="564" y="309"/>
                </a:cubicBezTo>
                <a:close/>
                <a:moveTo>
                  <a:pt x="427" y="235"/>
                </a:moveTo>
                <a:cubicBezTo>
                  <a:pt x="427" y="235"/>
                  <a:pt x="427" y="235"/>
                  <a:pt x="427" y="235"/>
                </a:cubicBezTo>
                <a:cubicBezTo>
                  <a:pt x="426" y="235"/>
                  <a:pt x="426" y="234"/>
                  <a:pt x="426" y="234"/>
                </a:cubicBezTo>
                <a:cubicBezTo>
                  <a:pt x="427" y="233"/>
                  <a:pt x="427" y="233"/>
                  <a:pt x="428" y="233"/>
                </a:cubicBezTo>
                <a:cubicBezTo>
                  <a:pt x="428" y="233"/>
                  <a:pt x="428" y="233"/>
                  <a:pt x="428" y="233"/>
                </a:cubicBezTo>
                <a:cubicBezTo>
                  <a:pt x="428" y="233"/>
                  <a:pt x="428" y="233"/>
                  <a:pt x="428" y="233"/>
                </a:cubicBezTo>
                <a:cubicBezTo>
                  <a:pt x="431" y="234"/>
                  <a:pt x="433" y="236"/>
                  <a:pt x="435" y="237"/>
                </a:cubicBezTo>
                <a:cubicBezTo>
                  <a:pt x="436" y="237"/>
                  <a:pt x="436" y="237"/>
                  <a:pt x="436" y="238"/>
                </a:cubicBezTo>
                <a:cubicBezTo>
                  <a:pt x="436" y="238"/>
                  <a:pt x="435" y="239"/>
                  <a:pt x="435" y="238"/>
                </a:cubicBezTo>
                <a:cubicBezTo>
                  <a:pt x="432" y="237"/>
                  <a:pt x="430" y="236"/>
                  <a:pt x="427" y="235"/>
                </a:cubicBezTo>
                <a:close/>
                <a:moveTo>
                  <a:pt x="419" y="232"/>
                </a:moveTo>
                <a:cubicBezTo>
                  <a:pt x="419" y="232"/>
                  <a:pt x="419" y="232"/>
                  <a:pt x="419" y="232"/>
                </a:cubicBezTo>
                <a:cubicBezTo>
                  <a:pt x="417" y="230"/>
                  <a:pt x="414" y="229"/>
                  <a:pt x="412" y="228"/>
                </a:cubicBezTo>
                <a:cubicBezTo>
                  <a:pt x="411" y="227"/>
                  <a:pt x="411" y="227"/>
                  <a:pt x="411" y="226"/>
                </a:cubicBezTo>
                <a:cubicBezTo>
                  <a:pt x="411" y="226"/>
                  <a:pt x="412" y="226"/>
                  <a:pt x="413" y="226"/>
                </a:cubicBezTo>
                <a:cubicBezTo>
                  <a:pt x="415" y="227"/>
                  <a:pt x="418" y="228"/>
                  <a:pt x="420" y="230"/>
                </a:cubicBezTo>
                <a:cubicBezTo>
                  <a:pt x="421" y="230"/>
                  <a:pt x="421" y="231"/>
                  <a:pt x="421" y="231"/>
                </a:cubicBezTo>
                <a:cubicBezTo>
                  <a:pt x="420" y="232"/>
                  <a:pt x="420" y="232"/>
                  <a:pt x="419" y="232"/>
                </a:cubicBezTo>
                <a:close/>
                <a:moveTo>
                  <a:pt x="442" y="242"/>
                </a:moveTo>
                <a:cubicBezTo>
                  <a:pt x="442" y="241"/>
                  <a:pt x="442" y="241"/>
                  <a:pt x="442" y="240"/>
                </a:cubicBezTo>
                <a:cubicBezTo>
                  <a:pt x="442" y="240"/>
                  <a:pt x="443" y="239"/>
                  <a:pt x="443" y="240"/>
                </a:cubicBezTo>
                <a:cubicBezTo>
                  <a:pt x="446" y="241"/>
                  <a:pt x="448" y="242"/>
                  <a:pt x="451" y="243"/>
                </a:cubicBezTo>
                <a:cubicBezTo>
                  <a:pt x="452" y="243"/>
                  <a:pt x="452" y="243"/>
                  <a:pt x="452" y="244"/>
                </a:cubicBezTo>
                <a:cubicBezTo>
                  <a:pt x="452" y="244"/>
                  <a:pt x="451" y="245"/>
                  <a:pt x="450" y="245"/>
                </a:cubicBezTo>
                <a:cubicBezTo>
                  <a:pt x="448" y="244"/>
                  <a:pt x="445" y="243"/>
                  <a:pt x="442" y="242"/>
                </a:cubicBezTo>
                <a:cubicBezTo>
                  <a:pt x="442" y="242"/>
                  <a:pt x="442" y="242"/>
                  <a:pt x="442" y="242"/>
                </a:cubicBezTo>
                <a:close/>
                <a:moveTo>
                  <a:pt x="404" y="224"/>
                </a:moveTo>
                <a:cubicBezTo>
                  <a:pt x="404" y="224"/>
                  <a:pt x="404" y="224"/>
                  <a:pt x="404" y="224"/>
                </a:cubicBezTo>
                <a:cubicBezTo>
                  <a:pt x="402" y="222"/>
                  <a:pt x="399" y="221"/>
                  <a:pt x="397" y="220"/>
                </a:cubicBezTo>
                <a:cubicBezTo>
                  <a:pt x="396" y="219"/>
                  <a:pt x="396" y="219"/>
                  <a:pt x="396" y="218"/>
                </a:cubicBezTo>
                <a:cubicBezTo>
                  <a:pt x="397" y="218"/>
                  <a:pt x="397" y="217"/>
                  <a:pt x="398" y="218"/>
                </a:cubicBezTo>
                <a:cubicBezTo>
                  <a:pt x="400" y="219"/>
                  <a:pt x="403" y="221"/>
                  <a:pt x="405" y="222"/>
                </a:cubicBezTo>
                <a:cubicBezTo>
                  <a:pt x="406" y="222"/>
                  <a:pt x="406" y="223"/>
                  <a:pt x="406" y="223"/>
                </a:cubicBezTo>
                <a:cubicBezTo>
                  <a:pt x="405" y="224"/>
                  <a:pt x="405" y="224"/>
                  <a:pt x="404" y="224"/>
                </a:cubicBezTo>
                <a:close/>
                <a:moveTo>
                  <a:pt x="458" y="247"/>
                </a:moveTo>
                <a:cubicBezTo>
                  <a:pt x="458" y="247"/>
                  <a:pt x="458" y="246"/>
                  <a:pt x="458" y="246"/>
                </a:cubicBezTo>
                <a:cubicBezTo>
                  <a:pt x="458" y="245"/>
                  <a:pt x="458" y="245"/>
                  <a:pt x="459" y="245"/>
                </a:cubicBezTo>
                <a:cubicBezTo>
                  <a:pt x="462" y="246"/>
                  <a:pt x="464" y="247"/>
                  <a:pt x="467" y="248"/>
                </a:cubicBezTo>
                <a:cubicBezTo>
                  <a:pt x="468" y="248"/>
                  <a:pt x="468" y="248"/>
                  <a:pt x="468" y="249"/>
                </a:cubicBezTo>
                <a:cubicBezTo>
                  <a:pt x="468" y="250"/>
                  <a:pt x="467" y="250"/>
                  <a:pt x="466" y="250"/>
                </a:cubicBezTo>
                <a:cubicBezTo>
                  <a:pt x="464" y="249"/>
                  <a:pt x="461" y="248"/>
                  <a:pt x="458" y="247"/>
                </a:cubicBezTo>
                <a:cubicBezTo>
                  <a:pt x="458" y="247"/>
                  <a:pt x="458" y="247"/>
                  <a:pt x="458" y="247"/>
                </a:cubicBezTo>
                <a:close/>
                <a:moveTo>
                  <a:pt x="25" y="55"/>
                </a:moveTo>
                <a:cubicBezTo>
                  <a:pt x="25" y="55"/>
                  <a:pt x="25" y="55"/>
                  <a:pt x="25" y="55"/>
                </a:cubicBezTo>
                <a:cubicBezTo>
                  <a:pt x="25" y="54"/>
                  <a:pt x="24" y="54"/>
                  <a:pt x="25" y="53"/>
                </a:cubicBezTo>
                <a:cubicBezTo>
                  <a:pt x="25" y="52"/>
                  <a:pt x="26" y="52"/>
                  <a:pt x="26" y="51"/>
                </a:cubicBezTo>
                <a:cubicBezTo>
                  <a:pt x="27" y="49"/>
                  <a:pt x="28" y="47"/>
                  <a:pt x="29" y="46"/>
                </a:cubicBezTo>
                <a:cubicBezTo>
                  <a:pt x="29" y="45"/>
                  <a:pt x="30" y="45"/>
                  <a:pt x="30" y="45"/>
                </a:cubicBezTo>
                <a:cubicBezTo>
                  <a:pt x="31" y="46"/>
                  <a:pt x="31" y="46"/>
                  <a:pt x="31" y="47"/>
                </a:cubicBezTo>
                <a:cubicBezTo>
                  <a:pt x="30" y="48"/>
                  <a:pt x="29" y="50"/>
                  <a:pt x="28" y="52"/>
                </a:cubicBezTo>
                <a:cubicBezTo>
                  <a:pt x="27" y="53"/>
                  <a:pt x="27" y="53"/>
                  <a:pt x="27" y="54"/>
                </a:cubicBezTo>
                <a:cubicBezTo>
                  <a:pt x="26" y="55"/>
                  <a:pt x="26" y="55"/>
                  <a:pt x="25" y="55"/>
                </a:cubicBezTo>
                <a:close/>
                <a:moveTo>
                  <a:pt x="390" y="215"/>
                </a:moveTo>
                <a:cubicBezTo>
                  <a:pt x="390" y="215"/>
                  <a:pt x="390" y="215"/>
                  <a:pt x="389" y="215"/>
                </a:cubicBezTo>
                <a:cubicBezTo>
                  <a:pt x="387" y="214"/>
                  <a:pt x="385" y="212"/>
                  <a:pt x="382" y="211"/>
                </a:cubicBezTo>
                <a:cubicBezTo>
                  <a:pt x="382" y="210"/>
                  <a:pt x="382" y="210"/>
                  <a:pt x="382" y="209"/>
                </a:cubicBezTo>
                <a:cubicBezTo>
                  <a:pt x="382" y="209"/>
                  <a:pt x="383" y="209"/>
                  <a:pt x="384" y="209"/>
                </a:cubicBezTo>
                <a:cubicBezTo>
                  <a:pt x="386" y="210"/>
                  <a:pt x="388" y="212"/>
                  <a:pt x="391" y="213"/>
                </a:cubicBezTo>
                <a:cubicBezTo>
                  <a:pt x="391" y="214"/>
                  <a:pt x="391" y="214"/>
                  <a:pt x="391" y="215"/>
                </a:cubicBezTo>
                <a:cubicBezTo>
                  <a:pt x="391" y="215"/>
                  <a:pt x="390" y="215"/>
                  <a:pt x="390" y="215"/>
                </a:cubicBezTo>
                <a:close/>
                <a:moveTo>
                  <a:pt x="576" y="297"/>
                </a:moveTo>
                <a:cubicBezTo>
                  <a:pt x="576" y="297"/>
                  <a:pt x="576" y="297"/>
                  <a:pt x="576" y="297"/>
                </a:cubicBezTo>
                <a:cubicBezTo>
                  <a:pt x="575" y="297"/>
                  <a:pt x="575" y="296"/>
                  <a:pt x="576" y="296"/>
                </a:cubicBezTo>
                <a:cubicBezTo>
                  <a:pt x="578" y="294"/>
                  <a:pt x="580" y="292"/>
                  <a:pt x="582" y="290"/>
                </a:cubicBezTo>
                <a:cubicBezTo>
                  <a:pt x="582" y="289"/>
                  <a:pt x="583" y="289"/>
                  <a:pt x="583" y="289"/>
                </a:cubicBezTo>
                <a:cubicBezTo>
                  <a:pt x="584" y="290"/>
                  <a:pt x="584" y="291"/>
                  <a:pt x="583" y="291"/>
                </a:cubicBezTo>
                <a:cubicBezTo>
                  <a:pt x="581" y="293"/>
                  <a:pt x="579" y="295"/>
                  <a:pt x="577" y="297"/>
                </a:cubicBezTo>
                <a:cubicBezTo>
                  <a:pt x="577" y="297"/>
                  <a:pt x="577" y="297"/>
                  <a:pt x="576" y="297"/>
                </a:cubicBezTo>
                <a:close/>
                <a:moveTo>
                  <a:pt x="474" y="252"/>
                </a:moveTo>
                <a:cubicBezTo>
                  <a:pt x="474" y="252"/>
                  <a:pt x="474" y="251"/>
                  <a:pt x="474" y="251"/>
                </a:cubicBezTo>
                <a:cubicBezTo>
                  <a:pt x="474" y="250"/>
                  <a:pt x="475" y="250"/>
                  <a:pt x="475" y="250"/>
                </a:cubicBezTo>
                <a:cubicBezTo>
                  <a:pt x="478" y="251"/>
                  <a:pt x="481" y="251"/>
                  <a:pt x="483" y="252"/>
                </a:cubicBezTo>
                <a:cubicBezTo>
                  <a:pt x="484" y="252"/>
                  <a:pt x="484" y="253"/>
                  <a:pt x="484" y="253"/>
                </a:cubicBezTo>
                <a:cubicBezTo>
                  <a:pt x="484" y="254"/>
                  <a:pt x="483" y="254"/>
                  <a:pt x="483" y="254"/>
                </a:cubicBezTo>
                <a:cubicBezTo>
                  <a:pt x="480" y="253"/>
                  <a:pt x="477" y="253"/>
                  <a:pt x="475" y="252"/>
                </a:cubicBezTo>
                <a:cubicBezTo>
                  <a:pt x="475" y="252"/>
                  <a:pt x="475" y="252"/>
                  <a:pt x="474" y="252"/>
                </a:cubicBezTo>
                <a:close/>
                <a:moveTo>
                  <a:pt x="376" y="206"/>
                </a:moveTo>
                <a:cubicBezTo>
                  <a:pt x="375" y="206"/>
                  <a:pt x="375" y="206"/>
                  <a:pt x="375" y="206"/>
                </a:cubicBezTo>
                <a:cubicBezTo>
                  <a:pt x="373" y="204"/>
                  <a:pt x="371" y="203"/>
                  <a:pt x="368" y="201"/>
                </a:cubicBezTo>
                <a:cubicBezTo>
                  <a:pt x="368" y="201"/>
                  <a:pt x="368" y="200"/>
                  <a:pt x="368" y="199"/>
                </a:cubicBezTo>
                <a:cubicBezTo>
                  <a:pt x="369" y="199"/>
                  <a:pt x="369" y="199"/>
                  <a:pt x="370" y="199"/>
                </a:cubicBezTo>
                <a:cubicBezTo>
                  <a:pt x="372" y="201"/>
                  <a:pt x="374" y="203"/>
                  <a:pt x="377" y="204"/>
                </a:cubicBezTo>
                <a:cubicBezTo>
                  <a:pt x="377" y="204"/>
                  <a:pt x="377" y="205"/>
                  <a:pt x="377" y="206"/>
                </a:cubicBezTo>
                <a:cubicBezTo>
                  <a:pt x="377" y="206"/>
                  <a:pt x="376" y="206"/>
                  <a:pt x="376" y="206"/>
                </a:cubicBezTo>
                <a:close/>
                <a:moveTo>
                  <a:pt x="491" y="256"/>
                </a:moveTo>
                <a:cubicBezTo>
                  <a:pt x="490" y="256"/>
                  <a:pt x="490" y="255"/>
                  <a:pt x="490" y="255"/>
                </a:cubicBezTo>
                <a:cubicBezTo>
                  <a:pt x="490" y="254"/>
                  <a:pt x="491" y="254"/>
                  <a:pt x="492" y="254"/>
                </a:cubicBezTo>
                <a:cubicBezTo>
                  <a:pt x="494" y="254"/>
                  <a:pt x="497" y="255"/>
                  <a:pt x="500" y="255"/>
                </a:cubicBezTo>
                <a:cubicBezTo>
                  <a:pt x="500" y="255"/>
                  <a:pt x="501" y="256"/>
                  <a:pt x="501" y="256"/>
                </a:cubicBezTo>
                <a:cubicBezTo>
                  <a:pt x="501" y="257"/>
                  <a:pt x="500" y="257"/>
                  <a:pt x="499" y="257"/>
                </a:cubicBezTo>
                <a:cubicBezTo>
                  <a:pt x="497" y="257"/>
                  <a:pt x="494" y="256"/>
                  <a:pt x="491" y="256"/>
                </a:cubicBezTo>
                <a:cubicBezTo>
                  <a:pt x="491" y="256"/>
                  <a:pt x="491" y="256"/>
                  <a:pt x="491" y="256"/>
                </a:cubicBezTo>
                <a:close/>
                <a:moveTo>
                  <a:pt x="362" y="196"/>
                </a:moveTo>
                <a:cubicBezTo>
                  <a:pt x="362" y="196"/>
                  <a:pt x="362" y="196"/>
                  <a:pt x="362" y="196"/>
                </a:cubicBezTo>
                <a:cubicBezTo>
                  <a:pt x="360" y="194"/>
                  <a:pt x="357" y="192"/>
                  <a:pt x="355" y="191"/>
                </a:cubicBezTo>
                <a:cubicBezTo>
                  <a:pt x="355" y="190"/>
                  <a:pt x="355" y="189"/>
                  <a:pt x="355" y="189"/>
                </a:cubicBezTo>
                <a:cubicBezTo>
                  <a:pt x="355" y="189"/>
                  <a:pt x="356" y="189"/>
                  <a:pt x="356" y="189"/>
                </a:cubicBezTo>
                <a:cubicBezTo>
                  <a:pt x="359" y="191"/>
                  <a:pt x="361" y="192"/>
                  <a:pt x="363" y="194"/>
                </a:cubicBezTo>
                <a:cubicBezTo>
                  <a:pt x="363" y="194"/>
                  <a:pt x="364" y="195"/>
                  <a:pt x="363" y="196"/>
                </a:cubicBezTo>
                <a:cubicBezTo>
                  <a:pt x="363" y="196"/>
                  <a:pt x="362" y="196"/>
                  <a:pt x="362" y="196"/>
                </a:cubicBezTo>
                <a:close/>
                <a:moveTo>
                  <a:pt x="508" y="259"/>
                </a:moveTo>
                <a:cubicBezTo>
                  <a:pt x="507" y="258"/>
                  <a:pt x="507" y="258"/>
                  <a:pt x="507" y="257"/>
                </a:cubicBezTo>
                <a:cubicBezTo>
                  <a:pt x="507" y="257"/>
                  <a:pt x="508" y="257"/>
                  <a:pt x="508" y="257"/>
                </a:cubicBezTo>
                <a:cubicBezTo>
                  <a:pt x="511" y="257"/>
                  <a:pt x="514" y="257"/>
                  <a:pt x="516" y="258"/>
                </a:cubicBezTo>
                <a:cubicBezTo>
                  <a:pt x="517" y="258"/>
                  <a:pt x="517" y="258"/>
                  <a:pt x="517" y="259"/>
                </a:cubicBezTo>
                <a:cubicBezTo>
                  <a:pt x="517" y="259"/>
                  <a:pt x="517" y="260"/>
                  <a:pt x="516" y="260"/>
                </a:cubicBezTo>
                <a:cubicBezTo>
                  <a:pt x="513" y="259"/>
                  <a:pt x="511" y="259"/>
                  <a:pt x="508" y="259"/>
                </a:cubicBezTo>
                <a:cubicBezTo>
                  <a:pt x="508" y="259"/>
                  <a:pt x="508" y="259"/>
                  <a:pt x="508" y="259"/>
                </a:cubicBezTo>
                <a:close/>
                <a:moveTo>
                  <a:pt x="349" y="185"/>
                </a:moveTo>
                <a:cubicBezTo>
                  <a:pt x="349" y="185"/>
                  <a:pt x="349" y="185"/>
                  <a:pt x="349" y="185"/>
                </a:cubicBezTo>
                <a:cubicBezTo>
                  <a:pt x="346" y="183"/>
                  <a:pt x="344" y="181"/>
                  <a:pt x="342" y="180"/>
                </a:cubicBezTo>
                <a:cubicBezTo>
                  <a:pt x="342" y="179"/>
                  <a:pt x="342" y="178"/>
                  <a:pt x="342" y="178"/>
                </a:cubicBezTo>
                <a:cubicBezTo>
                  <a:pt x="343" y="178"/>
                  <a:pt x="343" y="178"/>
                  <a:pt x="344" y="178"/>
                </a:cubicBezTo>
                <a:cubicBezTo>
                  <a:pt x="346" y="180"/>
                  <a:pt x="348" y="182"/>
                  <a:pt x="350" y="183"/>
                </a:cubicBezTo>
                <a:cubicBezTo>
                  <a:pt x="350" y="184"/>
                  <a:pt x="350" y="185"/>
                  <a:pt x="350" y="185"/>
                </a:cubicBezTo>
                <a:cubicBezTo>
                  <a:pt x="350" y="185"/>
                  <a:pt x="349" y="185"/>
                  <a:pt x="349" y="185"/>
                </a:cubicBezTo>
                <a:close/>
                <a:moveTo>
                  <a:pt x="524" y="261"/>
                </a:moveTo>
                <a:cubicBezTo>
                  <a:pt x="524" y="260"/>
                  <a:pt x="524" y="260"/>
                  <a:pt x="524" y="260"/>
                </a:cubicBezTo>
                <a:cubicBezTo>
                  <a:pt x="524" y="259"/>
                  <a:pt x="524" y="259"/>
                  <a:pt x="525" y="259"/>
                </a:cubicBezTo>
                <a:cubicBezTo>
                  <a:pt x="528" y="259"/>
                  <a:pt x="530" y="259"/>
                  <a:pt x="533" y="259"/>
                </a:cubicBezTo>
                <a:cubicBezTo>
                  <a:pt x="534" y="259"/>
                  <a:pt x="534" y="260"/>
                  <a:pt x="534" y="260"/>
                </a:cubicBezTo>
                <a:cubicBezTo>
                  <a:pt x="534" y="261"/>
                  <a:pt x="534" y="261"/>
                  <a:pt x="533" y="261"/>
                </a:cubicBezTo>
                <a:cubicBezTo>
                  <a:pt x="530" y="261"/>
                  <a:pt x="527" y="261"/>
                  <a:pt x="525" y="261"/>
                </a:cubicBezTo>
                <a:cubicBezTo>
                  <a:pt x="525" y="261"/>
                  <a:pt x="524" y="261"/>
                  <a:pt x="524" y="261"/>
                </a:cubicBezTo>
                <a:close/>
                <a:moveTo>
                  <a:pt x="34" y="40"/>
                </a:moveTo>
                <a:cubicBezTo>
                  <a:pt x="34" y="40"/>
                  <a:pt x="34" y="40"/>
                  <a:pt x="34" y="40"/>
                </a:cubicBezTo>
                <a:cubicBezTo>
                  <a:pt x="34" y="40"/>
                  <a:pt x="33" y="39"/>
                  <a:pt x="34" y="39"/>
                </a:cubicBezTo>
                <a:cubicBezTo>
                  <a:pt x="35" y="36"/>
                  <a:pt x="37" y="34"/>
                  <a:pt x="39" y="32"/>
                </a:cubicBezTo>
                <a:cubicBezTo>
                  <a:pt x="39" y="31"/>
                  <a:pt x="40" y="31"/>
                  <a:pt x="40" y="32"/>
                </a:cubicBezTo>
                <a:cubicBezTo>
                  <a:pt x="41" y="32"/>
                  <a:pt x="41" y="33"/>
                  <a:pt x="41" y="33"/>
                </a:cubicBezTo>
                <a:cubicBezTo>
                  <a:pt x="39" y="35"/>
                  <a:pt x="37" y="38"/>
                  <a:pt x="35" y="40"/>
                </a:cubicBezTo>
                <a:cubicBezTo>
                  <a:pt x="35" y="40"/>
                  <a:pt x="35" y="40"/>
                  <a:pt x="34" y="40"/>
                </a:cubicBezTo>
                <a:close/>
                <a:moveTo>
                  <a:pt x="336" y="174"/>
                </a:moveTo>
                <a:cubicBezTo>
                  <a:pt x="336" y="174"/>
                  <a:pt x="336" y="174"/>
                  <a:pt x="336" y="174"/>
                </a:cubicBezTo>
                <a:cubicBezTo>
                  <a:pt x="334" y="172"/>
                  <a:pt x="332" y="170"/>
                  <a:pt x="330" y="168"/>
                </a:cubicBezTo>
                <a:cubicBezTo>
                  <a:pt x="330" y="168"/>
                  <a:pt x="329" y="167"/>
                  <a:pt x="330" y="166"/>
                </a:cubicBezTo>
                <a:cubicBezTo>
                  <a:pt x="330" y="166"/>
                  <a:pt x="331" y="166"/>
                  <a:pt x="331" y="166"/>
                </a:cubicBezTo>
                <a:cubicBezTo>
                  <a:pt x="333" y="168"/>
                  <a:pt x="335" y="170"/>
                  <a:pt x="337" y="172"/>
                </a:cubicBezTo>
                <a:cubicBezTo>
                  <a:pt x="338" y="173"/>
                  <a:pt x="338" y="173"/>
                  <a:pt x="338" y="174"/>
                </a:cubicBezTo>
                <a:cubicBezTo>
                  <a:pt x="337" y="174"/>
                  <a:pt x="337" y="174"/>
                  <a:pt x="336" y="174"/>
                </a:cubicBezTo>
                <a:close/>
                <a:moveTo>
                  <a:pt x="588" y="285"/>
                </a:moveTo>
                <a:cubicBezTo>
                  <a:pt x="588" y="285"/>
                  <a:pt x="588" y="285"/>
                  <a:pt x="587" y="285"/>
                </a:cubicBezTo>
                <a:cubicBezTo>
                  <a:pt x="587" y="284"/>
                  <a:pt x="587" y="284"/>
                  <a:pt x="587" y="283"/>
                </a:cubicBezTo>
                <a:cubicBezTo>
                  <a:pt x="589" y="281"/>
                  <a:pt x="591" y="279"/>
                  <a:pt x="593" y="277"/>
                </a:cubicBezTo>
                <a:cubicBezTo>
                  <a:pt x="593" y="277"/>
                  <a:pt x="594" y="277"/>
                  <a:pt x="595" y="277"/>
                </a:cubicBezTo>
                <a:cubicBezTo>
                  <a:pt x="595" y="277"/>
                  <a:pt x="595" y="278"/>
                  <a:pt x="595" y="279"/>
                </a:cubicBezTo>
                <a:cubicBezTo>
                  <a:pt x="593" y="281"/>
                  <a:pt x="591" y="283"/>
                  <a:pt x="589" y="285"/>
                </a:cubicBezTo>
                <a:cubicBezTo>
                  <a:pt x="589" y="285"/>
                  <a:pt x="588" y="285"/>
                  <a:pt x="588" y="285"/>
                </a:cubicBezTo>
                <a:close/>
                <a:moveTo>
                  <a:pt x="541" y="262"/>
                </a:moveTo>
                <a:cubicBezTo>
                  <a:pt x="541" y="261"/>
                  <a:pt x="541" y="261"/>
                  <a:pt x="541" y="261"/>
                </a:cubicBezTo>
                <a:cubicBezTo>
                  <a:pt x="541" y="260"/>
                  <a:pt x="541" y="260"/>
                  <a:pt x="542" y="260"/>
                </a:cubicBezTo>
                <a:cubicBezTo>
                  <a:pt x="544" y="260"/>
                  <a:pt x="547" y="260"/>
                  <a:pt x="550" y="260"/>
                </a:cubicBezTo>
                <a:cubicBezTo>
                  <a:pt x="551" y="260"/>
                  <a:pt x="551" y="260"/>
                  <a:pt x="551" y="261"/>
                </a:cubicBezTo>
                <a:cubicBezTo>
                  <a:pt x="551" y="261"/>
                  <a:pt x="551" y="262"/>
                  <a:pt x="550" y="262"/>
                </a:cubicBezTo>
                <a:cubicBezTo>
                  <a:pt x="547" y="262"/>
                  <a:pt x="544" y="262"/>
                  <a:pt x="542" y="262"/>
                </a:cubicBezTo>
                <a:cubicBezTo>
                  <a:pt x="541" y="262"/>
                  <a:pt x="541" y="262"/>
                  <a:pt x="541" y="262"/>
                </a:cubicBezTo>
                <a:close/>
                <a:moveTo>
                  <a:pt x="324" y="162"/>
                </a:moveTo>
                <a:cubicBezTo>
                  <a:pt x="324" y="162"/>
                  <a:pt x="324" y="162"/>
                  <a:pt x="324" y="162"/>
                </a:cubicBezTo>
                <a:cubicBezTo>
                  <a:pt x="322" y="160"/>
                  <a:pt x="320" y="158"/>
                  <a:pt x="318" y="156"/>
                </a:cubicBezTo>
                <a:cubicBezTo>
                  <a:pt x="318" y="156"/>
                  <a:pt x="318" y="155"/>
                  <a:pt x="318" y="154"/>
                </a:cubicBezTo>
                <a:cubicBezTo>
                  <a:pt x="319" y="154"/>
                  <a:pt x="319" y="154"/>
                  <a:pt x="320" y="154"/>
                </a:cubicBezTo>
                <a:cubicBezTo>
                  <a:pt x="322" y="157"/>
                  <a:pt x="323" y="159"/>
                  <a:pt x="325" y="161"/>
                </a:cubicBezTo>
                <a:cubicBezTo>
                  <a:pt x="326" y="161"/>
                  <a:pt x="326" y="162"/>
                  <a:pt x="325" y="162"/>
                </a:cubicBezTo>
                <a:cubicBezTo>
                  <a:pt x="325" y="162"/>
                  <a:pt x="325" y="162"/>
                  <a:pt x="324" y="162"/>
                </a:cubicBezTo>
                <a:close/>
                <a:moveTo>
                  <a:pt x="558" y="262"/>
                </a:moveTo>
                <a:cubicBezTo>
                  <a:pt x="558" y="262"/>
                  <a:pt x="557" y="261"/>
                  <a:pt x="557" y="261"/>
                </a:cubicBezTo>
                <a:cubicBezTo>
                  <a:pt x="557" y="260"/>
                  <a:pt x="558" y="260"/>
                  <a:pt x="558" y="260"/>
                </a:cubicBezTo>
                <a:cubicBezTo>
                  <a:pt x="561" y="260"/>
                  <a:pt x="564" y="260"/>
                  <a:pt x="567" y="259"/>
                </a:cubicBezTo>
                <a:cubicBezTo>
                  <a:pt x="567" y="259"/>
                  <a:pt x="568" y="260"/>
                  <a:pt x="568" y="260"/>
                </a:cubicBezTo>
                <a:cubicBezTo>
                  <a:pt x="568" y="261"/>
                  <a:pt x="568" y="262"/>
                  <a:pt x="567" y="262"/>
                </a:cubicBezTo>
                <a:cubicBezTo>
                  <a:pt x="564" y="262"/>
                  <a:pt x="561" y="262"/>
                  <a:pt x="558" y="262"/>
                </a:cubicBezTo>
                <a:cubicBezTo>
                  <a:pt x="558" y="262"/>
                  <a:pt x="558" y="262"/>
                  <a:pt x="558" y="262"/>
                </a:cubicBezTo>
                <a:close/>
                <a:moveTo>
                  <a:pt x="313" y="150"/>
                </a:moveTo>
                <a:cubicBezTo>
                  <a:pt x="312" y="150"/>
                  <a:pt x="312" y="150"/>
                  <a:pt x="312" y="150"/>
                </a:cubicBezTo>
                <a:cubicBezTo>
                  <a:pt x="310" y="148"/>
                  <a:pt x="309" y="146"/>
                  <a:pt x="307" y="144"/>
                </a:cubicBezTo>
                <a:cubicBezTo>
                  <a:pt x="306" y="143"/>
                  <a:pt x="306" y="142"/>
                  <a:pt x="307" y="142"/>
                </a:cubicBezTo>
                <a:cubicBezTo>
                  <a:pt x="307" y="142"/>
                  <a:pt x="308" y="142"/>
                  <a:pt x="308" y="142"/>
                </a:cubicBezTo>
                <a:cubicBezTo>
                  <a:pt x="310" y="144"/>
                  <a:pt x="312" y="146"/>
                  <a:pt x="314" y="148"/>
                </a:cubicBezTo>
                <a:cubicBezTo>
                  <a:pt x="314" y="149"/>
                  <a:pt x="314" y="149"/>
                  <a:pt x="314" y="150"/>
                </a:cubicBezTo>
                <a:cubicBezTo>
                  <a:pt x="313" y="150"/>
                  <a:pt x="313" y="150"/>
                  <a:pt x="313" y="150"/>
                </a:cubicBezTo>
                <a:close/>
                <a:moveTo>
                  <a:pt x="45" y="27"/>
                </a:moveTo>
                <a:cubicBezTo>
                  <a:pt x="45" y="27"/>
                  <a:pt x="45" y="27"/>
                  <a:pt x="45" y="27"/>
                </a:cubicBezTo>
                <a:cubicBezTo>
                  <a:pt x="44" y="27"/>
                  <a:pt x="44" y="26"/>
                  <a:pt x="45" y="26"/>
                </a:cubicBezTo>
                <a:cubicBezTo>
                  <a:pt x="45" y="25"/>
                  <a:pt x="46" y="24"/>
                  <a:pt x="47" y="23"/>
                </a:cubicBezTo>
                <a:cubicBezTo>
                  <a:pt x="48" y="22"/>
                  <a:pt x="50" y="21"/>
                  <a:pt x="51" y="20"/>
                </a:cubicBezTo>
                <a:cubicBezTo>
                  <a:pt x="51" y="19"/>
                  <a:pt x="52" y="19"/>
                  <a:pt x="52" y="20"/>
                </a:cubicBezTo>
                <a:cubicBezTo>
                  <a:pt x="53" y="20"/>
                  <a:pt x="53" y="21"/>
                  <a:pt x="52" y="21"/>
                </a:cubicBezTo>
                <a:cubicBezTo>
                  <a:pt x="51" y="22"/>
                  <a:pt x="50" y="23"/>
                  <a:pt x="49" y="24"/>
                </a:cubicBezTo>
                <a:cubicBezTo>
                  <a:pt x="48" y="25"/>
                  <a:pt x="47" y="26"/>
                  <a:pt x="46" y="27"/>
                </a:cubicBezTo>
                <a:cubicBezTo>
                  <a:pt x="46" y="27"/>
                  <a:pt x="45" y="27"/>
                  <a:pt x="45" y="27"/>
                </a:cubicBezTo>
                <a:close/>
                <a:moveTo>
                  <a:pt x="599" y="272"/>
                </a:moveTo>
                <a:cubicBezTo>
                  <a:pt x="599" y="272"/>
                  <a:pt x="599" y="272"/>
                  <a:pt x="599" y="272"/>
                </a:cubicBezTo>
                <a:cubicBezTo>
                  <a:pt x="598" y="272"/>
                  <a:pt x="598" y="271"/>
                  <a:pt x="599" y="271"/>
                </a:cubicBezTo>
                <a:cubicBezTo>
                  <a:pt x="600" y="269"/>
                  <a:pt x="602" y="267"/>
                  <a:pt x="604" y="264"/>
                </a:cubicBezTo>
                <a:cubicBezTo>
                  <a:pt x="604" y="264"/>
                  <a:pt x="605" y="264"/>
                  <a:pt x="606" y="264"/>
                </a:cubicBezTo>
                <a:cubicBezTo>
                  <a:pt x="606" y="265"/>
                  <a:pt x="606" y="265"/>
                  <a:pt x="606" y="266"/>
                </a:cubicBezTo>
                <a:cubicBezTo>
                  <a:pt x="604" y="268"/>
                  <a:pt x="602" y="270"/>
                  <a:pt x="600" y="272"/>
                </a:cubicBezTo>
                <a:cubicBezTo>
                  <a:pt x="600" y="273"/>
                  <a:pt x="599" y="273"/>
                  <a:pt x="599" y="272"/>
                </a:cubicBezTo>
                <a:close/>
                <a:moveTo>
                  <a:pt x="575" y="261"/>
                </a:moveTo>
                <a:cubicBezTo>
                  <a:pt x="575" y="261"/>
                  <a:pt x="574" y="260"/>
                  <a:pt x="574" y="260"/>
                </a:cubicBezTo>
                <a:cubicBezTo>
                  <a:pt x="574" y="259"/>
                  <a:pt x="575" y="259"/>
                  <a:pt x="575" y="259"/>
                </a:cubicBezTo>
                <a:cubicBezTo>
                  <a:pt x="578" y="259"/>
                  <a:pt x="581" y="258"/>
                  <a:pt x="584" y="258"/>
                </a:cubicBezTo>
                <a:cubicBezTo>
                  <a:pt x="584" y="258"/>
                  <a:pt x="585" y="259"/>
                  <a:pt x="585" y="259"/>
                </a:cubicBezTo>
                <a:cubicBezTo>
                  <a:pt x="585" y="260"/>
                  <a:pt x="584" y="260"/>
                  <a:pt x="584" y="260"/>
                </a:cubicBezTo>
                <a:cubicBezTo>
                  <a:pt x="581" y="261"/>
                  <a:pt x="578" y="261"/>
                  <a:pt x="575" y="261"/>
                </a:cubicBezTo>
                <a:cubicBezTo>
                  <a:pt x="575" y="261"/>
                  <a:pt x="575" y="261"/>
                  <a:pt x="575" y="261"/>
                </a:cubicBezTo>
                <a:close/>
                <a:moveTo>
                  <a:pt x="301" y="137"/>
                </a:moveTo>
                <a:cubicBezTo>
                  <a:pt x="301" y="137"/>
                  <a:pt x="301" y="137"/>
                  <a:pt x="301" y="137"/>
                </a:cubicBezTo>
                <a:cubicBezTo>
                  <a:pt x="299" y="135"/>
                  <a:pt x="297" y="133"/>
                  <a:pt x="295" y="131"/>
                </a:cubicBezTo>
                <a:cubicBezTo>
                  <a:pt x="295" y="130"/>
                  <a:pt x="295" y="130"/>
                  <a:pt x="295" y="129"/>
                </a:cubicBezTo>
                <a:cubicBezTo>
                  <a:pt x="296" y="129"/>
                  <a:pt x="297" y="129"/>
                  <a:pt x="297" y="129"/>
                </a:cubicBezTo>
                <a:cubicBezTo>
                  <a:pt x="299" y="132"/>
                  <a:pt x="301" y="134"/>
                  <a:pt x="303" y="136"/>
                </a:cubicBezTo>
                <a:cubicBezTo>
                  <a:pt x="303" y="136"/>
                  <a:pt x="303" y="137"/>
                  <a:pt x="302" y="137"/>
                </a:cubicBezTo>
                <a:cubicBezTo>
                  <a:pt x="302" y="138"/>
                  <a:pt x="302" y="138"/>
                  <a:pt x="301" y="137"/>
                </a:cubicBezTo>
                <a:close/>
                <a:moveTo>
                  <a:pt x="592" y="259"/>
                </a:moveTo>
                <a:cubicBezTo>
                  <a:pt x="591" y="259"/>
                  <a:pt x="591" y="259"/>
                  <a:pt x="591" y="258"/>
                </a:cubicBezTo>
                <a:cubicBezTo>
                  <a:pt x="591" y="258"/>
                  <a:pt x="591" y="257"/>
                  <a:pt x="592" y="257"/>
                </a:cubicBezTo>
                <a:cubicBezTo>
                  <a:pt x="595" y="257"/>
                  <a:pt x="597" y="257"/>
                  <a:pt x="600" y="256"/>
                </a:cubicBezTo>
                <a:cubicBezTo>
                  <a:pt x="601" y="256"/>
                  <a:pt x="601" y="256"/>
                  <a:pt x="601" y="257"/>
                </a:cubicBezTo>
                <a:cubicBezTo>
                  <a:pt x="602" y="258"/>
                  <a:pt x="601" y="258"/>
                  <a:pt x="601" y="258"/>
                </a:cubicBezTo>
                <a:cubicBezTo>
                  <a:pt x="598" y="259"/>
                  <a:pt x="595" y="259"/>
                  <a:pt x="592" y="259"/>
                </a:cubicBezTo>
                <a:cubicBezTo>
                  <a:pt x="592" y="259"/>
                  <a:pt x="592" y="259"/>
                  <a:pt x="592" y="259"/>
                </a:cubicBezTo>
                <a:close/>
                <a:moveTo>
                  <a:pt x="290" y="125"/>
                </a:moveTo>
                <a:cubicBezTo>
                  <a:pt x="290" y="125"/>
                  <a:pt x="290" y="125"/>
                  <a:pt x="290" y="124"/>
                </a:cubicBezTo>
                <a:cubicBezTo>
                  <a:pt x="290" y="124"/>
                  <a:pt x="290" y="124"/>
                  <a:pt x="290" y="124"/>
                </a:cubicBezTo>
                <a:cubicBezTo>
                  <a:pt x="288" y="122"/>
                  <a:pt x="286" y="120"/>
                  <a:pt x="284" y="118"/>
                </a:cubicBezTo>
                <a:cubicBezTo>
                  <a:pt x="284" y="118"/>
                  <a:pt x="284" y="117"/>
                  <a:pt x="284" y="117"/>
                </a:cubicBezTo>
                <a:cubicBezTo>
                  <a:pt x="285" y="116"/>
                  <a:pt x="286" y="116"/>
                  <a:pt x="286" y="117"/>
                </a:cubicBezTo>
                <a:cubicBezTo>
                  <a:pt x="288" y="119"/>
                  <a:pt x="290" y="121"/>
                  <a:pt x="291" y="123"/>
                </a:cubicBezTo>
                <a:cubicBezTo>
                  <a:pt x="291" y="123"/>
                  <a:pt x="291" y="123"/>
                  <a:pt x="291" y="123"/>
                </a:cubicBezTo>
                <a:cubicBezTo>
                  <a:pt x="292" y="124"/>
                  <a:pt x="292" y="124"/>
                  <a:pt x="291" y="125"/>
                </a:cubicBezTo>
                <a:cubicBezTo>
                  <a:pt x="291" y="125"/>
                  <a:pt x="291" y="125"/>
                  <a:pt x="290" y="125"/>
                </a:cubicBezTo>
                <a:close/>
                <a:moveTo>
                  <a:pt x="58" y="16"/>
                </a:moveTo>
                <a:cubicBezTo>
                  <a:pt x="57" y="16"/>
                  <a:pt x="57" y="16"/>
                  <a:pt x="57" y="16"/>
                </a:cubicBezTo>
                <a:cubicBezTo>
                  <a:pt x="57" y="15"/>
                  <a:pt x="57" y="15"/>
                  <a:pt x="57" y="14"/>
                </a:cubicBezTo>
                <a:cubicBezTo>
                  <a:pt x="60" y="13"/>
                  <a:pt x="62" y="11"/>
                  <a:pt x="65" y="10"/>
                </a:cubicBezTo>
                <a:cubicBezTo>
                  <a:pt x="65" y="9"/>
                  <a:pt x="66" y="10"/>
                  <a:pt x="66" y="10"/>
                </a:cubicBezTo>
                <a:cubicBezTo>
                  <a:pt x="66" y="11"/>
                  <a:pt x="66" y="11"/>
                  <a:pt x="66" y="12"/>
                </a:cubicBezTo>
                <a:cubicBezTo>
                  <a:pt x="63" y="13"/>
                  <a:pt x="61" y="14"/>
                  <a:pt x="59" y="16"/>
                </a:cubicBezTo>
                <a:cubicBezTo>
                  <a:pt x="58" y="16"/>
                  <a:pt x="58" y="16"/>
                  <a:pt x="58" y="16"/>
                </a:cubicBezTo>
                <a:close/>
                <a:moveTo>
                  <a:pt x="279" y="112"/>
                </a:moveTo>
                <a:cubicBezTo>
                  <a:pt x="279" y="112"/>
                  <a:pt x="279" y="112"/>
                  <a:pt x="279" y="112"/>
                </a:cubicBezTo>
                <a:cubicBezTo>
                  <a:pt x="277" y="109"/>
                  <a:pt x="275" y="107"/>
                  <a:pt x="273" y="106"/>
                </a:cubicBezTo>
                <a:cubicBezTo>
                  <a:pt x="273" y="105"/>
                  <a:pt x="273" y="104"/>
                  <a:pt x="273" y="104"/>
                </a:cubicBezTo>
                <a:cubicBezTo>
                  <a:pt x="274" y="104"/>
                  <a:pt x="274" y="104"/>
                  <a:pt x="275" y="104"/>
                </a:cubicBezTo>
                <a:cubicBezTo>
                  <a:pt x="276" y="106"/>
                  <a:pt x="278" y="108"/>
                  <a:pt x="280" y="110"/>
                </a:cubicBezTo>
                <a:cubicBezTo>
                  <a:pt x="281" y="111"/>
                  <a:pt x="281" y="112"/>
                  <a:pt x="280" y="112"/>
                </a:cubicBezTo>
                <a:cubicBezTo>
                  <a:pt x="280" y="112"/>
                  <a:pt x="279" y="112"/>
                  <a:pt x="279" y="112"/>
                </a:cubicBezTo>
                <a:close/>
                <a:moveTo>
                  <a:pt x="268" y="100"/>
                </a:moveTo>
                <a:cubicBezTo>
                  <a:pt x="268" y="100"/>
                  <a:pt x="268" y="99"/>
                  <a:pt x="267" y="99"/>
                </a:cubicBezTo>
                <a:cubicBezTo>
                  <a:pt x="267" y="98"/>
                  <a:pt x="266" y="98"/>
                  <a:pt x="265" y="97"/>
                </a:cubicBezTo>
                <a:cubicBezTo>
                  <a:pt x="264" y="95"/>
                  <a:pt x="263" y="94"/>
                  <a:pt x="262" y="93"/>
                </a:cubicBezTo>
                <a:cubicBezTo>
                  <a:pt x="261" y="93"/>
                  <a:pt x="261" y="92"/>
                  <a:pt x="262" y="92"/>
                </a:cubicBezTo>
                <a:cubicBezTo>
                  <a:pt x="262" y="91"/>
                  <a:pt x="263" y="91"/>
                  <a:pt x="263" y="92"/>
                </a:cubicBezTo>
                <a:cubicBezTo>
                  <a:pt x="264" y="93"/>
                  <a:pt x="266" y="94"/>
                  <a:pt x="267" y="95"/>
                </a:cubicBezTo>
                <a:cubicBezTo>
                  <a:pt x="267" y="96"/>
                  <a:pt x="268" y="97"/>
                  <a:pt x="269" y="98"/>
                </a:cubicBezTo>
                <a:cubicBezTo>
                  <a:pt x="269" y="98"/>
                  <a:pt x="269" y="99"/>
                  <a:pt x="269" y="99"/>
                </a:cubicBezTo>
                <a:cubicBezTo>
                  <a:pt x="269" y="100"/>
                  <a:pt x="268" y="100"/>
                  <a:pt x="268" y="100"/>
                </a:cubicBezTo>
                <a:close/>
                <a:moveTo>
                  <a:pt x="72" y="8"/>
                </a:moveTo>
                <a:cubicBezTo>
                  <a:pt x="72" y="8"/>
                  <a:pt x="72" y="7"/>
                  <a:pt x="72" y="7"/>
                </a:cubicBezTo>
                <a:cubicBezTo>
                  <a:pt x="71" y="7"/>
                  <a:pt x="72" y="6"/>
                  <a:pt x="72" y="6"/>
                </a:cubicBezTo>
                <a:cubicBezTo>
                  <a:pt x="72" y="6"/>
                  <a:pt x="72" y="6"/>
                  <a:pt x="72" y="6"/>
                </a:cubicBezTo>
                <a:cubicBezTo>
                  <a:pt x="75" y="5"/>
                  <a:pt x="78" y="4"/>
                  <a:pt x="80" y="3"/>
                </a:cubicBezTo>
                <a:cubicBezTo>
                  <a:pt x="81" y="3"/>
                  <a:pt x="81" y="3"/>
                  <a:pt x="82" y="4"/>
                </a:cubicBezTo>
                <a:cubicBezTo>
                  <a:pt x="82" y="4"/>
                  <a:pt x="81" y="5"/>
                  <a:pt x="81" y="5"/>
                </a:cubicBezTo>
                <a:cubicBezTo>
                  <a:pt x="78" y="6"/>
                  <a:pt x="76" y="7"/>
                  <a:pt x="73" y="8"/>
                </a:cubicBezTo>
                <a:cubicBezTo>
                  <a:pt x="73" y="8"/>
                  <a:pt x="73" y="8"/>
                  <a:pt x="73" y="8"/>
                </a:cubicBezTo>
                <a:cubicBezTo>
                  <a:pt x="73" y="8"/>
                  <a:pt x="72" y="8"/>
                  <a:pt x="72" y="8"/>
                </a:cubicBezTo>
                <a:close/>
                <a:moveTo>
                  <a:pt x="256" y="87"/>
                </a:moveTo>
                <a:cubicBezTo>
                  <a:pt x="256" y="87"/>
                  <a:pt x="256" y="87"/>
                  <a:pt x="256" y="87"/>
                </a:cubicBezTo>
                <a:cubicBezTo>
                  <a:pt x="254" y="85"/>
                  <a:pt x="252" y="83"/>
                  <a:pt x="250" y="81"/>
                </a:cubicBezTo>
                <a:cubicBezTo>
                  <a:pt x="250" y="81"/>
                  <a:pt x="250" y="80"/>
                  <a:pt x="250" y="80"/>
                </a:cubicBezTo>
                <a:cubicBezTo>
                  <a:pt x="250" y="79"/>
                  <a:pt x="251" y="79"/>
                  <a:pt x="251" y="80"/>
                </a:cubicBezTo>
                <a:cubicBezTo>
                  <a:pt x="254" y="81"/>
                  <a:pt x="256" y="84"/>
                  <a:pt x="257" y="86"/>
                </a:cubicBezTo>
                <a:cubicBezTo>
                  <a:pt x="258" y="86"/>
                  <a:pt x="258" y="87"/>
                  <a:pt x="257" y="87"/>
                </a:cubicBezTo>
                <a:cubicBezTo>
                  <a:pt x="257" y="87"/>
                  <a:pt x="257" y="87"/>
                  <a:pt x="256" y="87"/>
                </a:cubicBezTo>
                <a:close/>
                <a:moveTo>
                  <a:pt x="244" y="75"/>
                </a:moveTo>
                <a:cubicBezTo>
                  <a:pt x="244" y="75"/>
                  <a:pt x="244" y="75"/>
                  <a:pt x="244" y="75"/>
                </a:cubicBezTo>
                <a:cubicBezTo>
                  <a:pt x="242" y="73"/>
                  <a:pt x="240" y="71"/>
                  <a:pt x="238" y="70"/>
                </a:cubicBezTo>
                <a:cubicBezTo>
                  <a:pt x="237" y="69"/>
                  <a:pt x="237" y="69"/>
                  <a:pt x="238" y="68"/>
                </a:cubicBezTo>
                <a:cubicBezTo>
                  <a:pt x="238" y="68"/>
                  <a:pt x="239" y="68"/>
                  <a:pt x="239" y="68"/>
                </a:cubicBezTo>
                <a:cubicBezTo>
                  <a:pt x="241" y="70"/>
                  <a:pt x="243" y="72"/>
                  <a:pt x="245" y="74"/>
                </a:cubicBezTo>
                <a:cubicBezTo>
                  <a:pt x="246" y="74"/>
                  <a:pt x="246" y="75"/>
                  <a:pt x="245" y="75"/>
                </a:cubicBezTo>
                <a:cubicBezTo>
                  <a:pt x="245" y="76"/>
                  <a:pt x="245" y="76"/>
                  <a:pt x="244" y="75"/>
                </a:cubicBezTo>
                <a:close/>
                <a:moveTo>
                  <a:pt x="88" y="3"/>
                </a:moveTo>
                <a:cubicBezTo>
                  <a:pt x="88" y="3"/>
                  <a:pt x="88" y="2"/>
                  <a:pt x="88" y="2"/>
                </a:cubicBezTo>
                <a:cubicBezTo>
                  <a:pt x="88" y="2"/>
                  <a:pt x="88" y="1"/>
                  <a:pt x="89" y="1"/>
                </a:cubicBezTo>
                <a:cubicBezTo>
                  <a:pt x="91" y="0"/>
                  <a:pt x="94" y="0"/>
                  <a:pt x="97" y="0"/>
                </a:cubicBezTo>
                <a:cubicBezTo>
                  <a:pt x="98" y="0"/>
                  <a:pt x="98" y="0"/>
                  <a:pt x="98" y="1"/>
                </a:cubicBezTo>
                <a:cubicBezTo>
                  <a:pt x="98" y="1"/>
                  <a:pt x="98" y="2"/>
                  <a:pt x="97" y="2"/>
                </a:cubicBezTo>
                <a:cubicBezTo>
                  <a:pt x="94" y="2"/>
                  <a:pt x="92" y="2"/>
                  <a:pt x="89" y="3"/>
                </a:cubicBezTo>
                <a:cubicBezTo>
                  <a:pt x="89" y="3"/>
                  <a:pt x="88" y="3"/>
                  <a:pt x="88" y="3"/>
                </a:cubicBezTo>
                <a:close/>
                <a:moveTo>
                  <a:pt x="232" y="64"/>
                </a:moveTo>
                <a:cubicBezTo>
                  <a:pt x="231" y="64"/>
                  <a:pt x="231" y="64"/>
                  <a:pt x="231" y="64"/>
                </a:cubicBezTo>
                <a:cubicBezTo>
                  <a:pt x="229" y="62"/>
                  <a:pt x="227" y="61"/>
                  <a:pt x="225" y="59"/>
                </a:cubicBezTo>
                <a:cubicBezTo>
                  <a:pt x="224" y="58"/>
                  <a:pt x="224" y="58"/>
                  <a:pt x="225" y="57"/>
                </a:cubicBezTo>
                <a:cubicBezTo>
                  <a:pt x="225" y="57"/>
                  <a:pt x="226" y="57"/>
                  <a:pt x="226" y="57"/>
                </a:cubicBezTo>
                <a:cubicBezTo>
                  <a:pt x="228" y="59"/>
                  <a:pt x="230" y="61"/>
                  <a:pt x="233" y="63"/>
                </a:cubicBezTo>
                <a:cubicBezTo>
                  <a:pt x="233" y="63"/>
                  <a:pt x="233" y="64"/>
                  <a:pt x="233" y="64"/>
                </a:cubicBezTo>
                <a:cubicBezTo>
                  <a:pt x="232" y="64"/>
                  <a:pt x="232" y="65"/>
                  <a:pt x="232" y="64"/>
                </a:cubicBezTo>
                <a:close/>
                <a:moveTo>
                  <a:pt x="218" y="54"/>
                </a:moveTo>
                <a:cubicBezTo>
                  <a:pt x="218" y="54"/>
                  <a:pt x="218" y="54"/>
                  <a:pt x="218" y="54"/>
                </a:cubicBezTo>
                <a:cubicBezTo>
                  <a:pt x="216" y="52"/>
                  <a:pt x="214" y="50"/>
                  <a:pt x="211" y="49"/>
                </a:cubicBezTo>
                <a:cubicBezTo>
                  <a:pt x="211" y="48"/>
                  <a:pt x="211" y="48"/>
                  <a:pt x="211" y="47"/>
                </a:cubicBezTo>
                <a:cubicBezTo>
                  <a:pt x="212" y="47"/>
                  <a:pt x="212" y="47"/>
                  <a:pt x="213" y="47"/>
                </a:cubicBezTo>
                <a:cubicBezTo>
                  <a:pt x="215" y="49"/>
                  <a:pt x="217" y="50"/>
                  <a:pt x="219" y="52"/>
                </a:cubicBezTo>
                <a:cubicBezTo>
                  <a:pt x="220" y="52"/>
                  <a:pt x="220" y="53"/>
                  <a:pt x="220" y="53"/>
                </a:cubicBezTo>
                <a:cubicBezTo>
                  <a:pt x="219" y="54"/>
                  <a:pt x="219" y="54"/>
                  <a:pt x="218" y="54"/>
                </a:cubicBezTo>
                <a:close/>
                <a:moveTo>
                  <a:pt x="105" y="2"/>
                </a:moveTo>
                <a:cubicBezTo>
                  <a:pt x="105" y="1"/>
                  <a:pt x="104" y="1"/>
                  <a:pt x="104" y="1"/>
                </a:cubicBezTo>
                <a:cubicBezTo>
                  <a:pt x="104" y="0"/>
                  <a:pt x="105" y="0"/>
                  <a:pt x="106" y="0"/>
                </a:cubicBezTo>
                <a:cubicBezTo>
                  <a:pt x="108" y="0"/>
                  <a:pt x="111" y="0"/>
                  <a:pt x="114" y="0"/>
                </a:cubicBezTo>
                <a:cubicBezTo>
                  <a:pt x="115" y="0"/>
                  <a:pt x="115" y="1"/>
                  <a:pt x="115" y="1"/>
                </a:cubicBezTo>
                <a:cubicBezTo>
                  <a:pt x="115" y="2"/>
                  <a:pt x="114" y="2"/>
                  <a:pt x="114" y="2"/>
                </a:cubicBezTo>
                <a:cubicBezTo>
                  <a:pt x="111" y="2"/>
                  <a:pt x="108" y="2"/>
                  <a:pt x="105" y="2"/>
                </a:cubicBezTo>
                <a:cubicBezTo>
                  <a:pt x="105" y="2"/>
                  <a:pt x="105" y="2"/>
                  <a:pt x="105" y="2"/>
                </a:cubicBezTo>
                <a:close/>
                <a:moveTo>
                  <a:pt x="205" y="44"/>
                </a:moveTo>
                <a:cubicBezTo>
                  <a:pt x="205" y="44"/>
                  <a:pt x="205" y="44"/>
                  <a:pt x="205" y="44"/>
                </a:cubicBezTo>
                <a:cubicBezTo>
                  <a:pt x="202" y="42"/>
                  <a:pt x="200" y="40"/>
                  <a:pt x="198" y="39"/>
                </a:cubicBezTo>
                <a:cubicBezTo>
                  <a:pt x="197" y="39"/>
                  <a:pt x="197" y="38"/>
                  <a:pt x="197" y="37"/>
                </a:cubicBezTo>
                <a:cubicBezTo>
                  <a:pt x="198" y="37"/>
                  <a:pt x="198" y="37"/>
                  <a:pt x="199" y="37"/>
                </a:cubicBezTo>
                <a:cubicBezTo>
                  <a:pt x="201" y="39"/>
                  <a:pt x="203" y="40"/>
                  <a:pt x="206" y="42"/>
                </a:cubicBezTo>
                <a:cubicBezTo>
                  <a:pt x="206" y="42"/>
                  <a:pt x="206" y="43"/>
                  <a:pt x="206" y="43"/>
                </a:cubicBezTo>
                <a:cubicBezTo>
                  <a:pt x="206" y="44"/>
                  <a:pt x="205" y="44"/>
                  <a:pt x="205" y="44"/>
                </a:cubicBezTo>
                <a:close/>
                <a:moveTo>
                  <a:pt x="191" y="34"/>
                </a:moveTo>
                <a:cubicBezTo>
                  <a:pt x="191" y="34"/>
                  <a:pt x="191" y="34"/>
                  <a:pt x="191" y="34"/>
                </a:cubicBezTo>
                <a:cubicBezTo>
                  <a:pt x="188" y="33"/>
                  <a:pt x="186" y="31"/>
                  <a:pt x="183" y="30"/>
                </a:cubicBezTo>
                <a:cubicBezTo>
                  <a:pt x="183" y="30"/>
                  <a:pt x="183" y="29"/>
                  <a:pt x="183" y="28"/>
                </a:cubicBezTo>
                <a:cubicBezTo>
                  <a:pt x="183" y="28"/>
                  <a:pt x="184" y="28"/>
                  <a:pt x="185" y="28"/>
                </a:cubicBezTo>
                <a:cubicBezTo>
                  <a:pt x="187" y="30"/>
                  <a:pt x="189" y="31"/>
                  <a:pt x="192" y="33"/>
                </a:cubicBezTo>
                <a:cubicBezTo>
                  <a:pt x="192" y="33"/>
                  <a:pt x="192" y="33"/>
                  <a:pt x="192" y="34"/>
                </a:cubicBezTo>
                <a:cubicBezTo>
                  <a:pt x="192" y="34"/>
                  <a:pt x="191" y="35"/>
                  <a:pt x="191" y="34"/>
                </a:cubicBezTo>
                <a:close/>
                <a:moveTo>
                  <a:pt x="122" y="4"/>
                </a:moveTo>
                <a:cubicBezTo>
                  <a:pt x="121" y="3"/>
                  <a:pt x="121" y="3"/>
                  <a:pt x="121" y="2"/>
                </a:cubicBezTo>
                <a:cubicBezTo>
                  <a:pt x="121" y="2"/>
                  <a:pt x="122" y="1"/>
                  <a:pt x="122" y="2"/>
                </a:cubicBezTo>
                <a:cubicBezTo>
                  <a:pt x="123" y="2"/>
                  <a:pt x="124" y="2"/>
                  <a:pt x="125" y="2"/>
                </a:cubicBezTo>
                <a:cubicBezTo>
                  <a:pt x="127" y="3"/>
                  <a:pt x="129" y="3"/>
                  <a:pt x="131" y="4"/>
                </a:cubicBezTo>
                <a:cubicBezTo>
                  <a:pt x="131" y="4"/>
                  <a:pt x="132" y="4"/>
                  <a:pt x="131" y="5"/>
                </a:cubicBezTo>
                <a:cubicBezTo>
                  <a:pt x="131" y="5"/>
                  <a:pt x="131" y="6"/>
                  <a:pt x="130" y="6"/>
                </a:cubicBezTo>
                <a:cubicBezTo>
                  <a:pt x="128" y="5"/>
                  <a:pt x="126" y="5"/>
                  <a:pt x="124" y="4"/>
                </a:cubicBezTo>
                <a:cubicBezTo>
                  <a:pt x="124" y="4"/>
                  <a:pt x="123" y="4"/>
                  <a:pt x="122" y="4"/>
                </a:cubicBezTo>
                <a:cubicBezTo>
                  <a:pt x="122" y="4"/>
                  <a:pt x="122" y="4"/>
                  <a:pt x="122" y="4"/>
                </a:cubicBezTo>
                <a:close/>
                <a:moveTo>
                  <a:pt x="176" y="26"/>
                </a:moveTo>
                <a:cubicBezTo>
                  <a:pt x="176" y="26"/>
                  <a:pt x="176" y="26"/>
                  <a:pt x="176" y="26"/>
                </a:cubicBezTo>
                <a:cubicBezTo>
                  <a:pt x="175" y="25"/>
                  <a:pt x="175" y="25"/>
                  <a:pt x="175" y="25"/>
                </a:cubicBezTo>
                <a:cubicBezTo>
                  <a:pt x="173" y="24"/>
                  <a:pt x="171" y="23"/>
                  <a:pt x="169" y="22"/>
                </a:cubicBezTo>
                <a:cubicBezTo>
                  <a:pt x="168" y="21"/>
                  <a:pt x="168" y="21"/>
                  <a:pt x="168" y="20"/>
                </a:cubicBezTo>
                <a:cubicBezTo>
                  <a:pt x="169" y="20"/>
                  <a:pt x="169" y="19"/>
                  <a:pt x="170" y="20"/>
                </a:cubicBezTo>
                <a:cubicBezTo>
                  <a:pt x="172" y="21"/>
                  <a:pt x="174" y="22"/>
                  <a:pt x="176" y="23"/>
                </a:cubicBezTo>
                <a:cubicBezTo>
                  <a:pt x="177" y="24"/>
                  <a:pt x="177" y="24"/>
                  <a:pt x="177" y="24"/>
                </a:cubicBezTo>
                <a:cubicBezTo>
                  <a:pt x="178" y="24"/>
                  <a:pt x="178" y="25"/>
                  <a:pt x="178" y="25"/>
                </a:cubicBezTo>
                <a:cubicBezTo>
                  <a:pt x="177" y="26"/>
                  <a:pt x="177" y="26"/>
                  <a:pt x="176" y="26"/>
                </a:cubicBezTo>
                <a:close/>
                <a:moveTo>
                  <a:pt x="138" y="8"/>
                </a:moveTo>
                <a:cubicBezTo>
                  <a:pt x="138" y="8"/>
                  <a:pt x="137" y="7"/>
                  <a:pt x="138" y="7"/>
                </a:cubicBezTo>
                <a:cubicBezTo>
                  <a:pt x="138" y="6"/>
                  <a:pt x="138" y="6"/>
                  <a:pt x="139" y="6"/>
                </a:cubicBezTo>
                <a:cubicBezTo>
                  <a:pt x="141" y="7"/>
                  <a:pt x="144" y="8"/>
                  <a:pt x="147" y="9"/>
                </a:cubicBezTo>
                <a:cubicBezTo>
                  <a:pt x="147" y="9"/>
                  <a:pt x="148" y="10"/>
                  <a:pt x="147" y="10"/>
                </a:cubicBezTo>
                <a:cubicBezTo>
                  <a:pt x="147" y="11"/>
                  <a:pt x="147" y="11"/>
                  <a:pt x="146" y="11"/>
                </a:cubicBezTo>
                <a:cubicBezTo>
                  <a:pt x="143" y="10"/>
                  <a:pt x="141" y="9"/>
                  <a:pt x="138" y="8"/>
                </a:cubicBezTo>
                <a:cubicBezTo>
                  <a:pt x="138" y="8"/>
                  <a:pt x="138" y="8"/>
                  <a:pt x="138" y="8"/>
                </a:cubicBezTo>
                <a:close/>
                <a:moveTo>
                  <a:pt x="161" y="18"/>
                </a:moveTo>
                <a:cubicBezTo>
                  <a:pt x="161" y="18"/>
                  <a:pt x="161" y="18"/>
                  <a:pt x="161" y="18"/>
                </a:cubicBezTo>
                <a:cubicBezTo>
                  <a:pt x="159" y="16"/>
                  <a:pt x="156" y="15"/>
                  <a:pt x="154" y="14"/>
                </a:cubicBezTo>
                <a:cubicBezTo>
                  <a:pt x="153" y="14"/>
                  <a:pt x="153" y="13"/>
                  <a:pt x="153" y="13"/>
                </a:cubicBezTo>
                <a:cubicBezTo>
                  <a:pt x="153" y="12"/>
                  <a:pt x="154" y="12"/>
                  <a:pt x="155" y="12"/>
                </a:cubicBezTo>
                <a:cubicBezTo>
                  <a:pt x="155" y="12"/>
                  <a:pt x="155" y="12"/>
                  <a:pt x="155" y="12"/>
                </a:cubicBezTo>
                <a:cubicBezTo>
                  <a:pt x="157" y="13"/>
                  <a:pt x="160" y="15"/>
                  <a:pt x="162" y="16"/>
                </a:cubicBezTo>
                <a:cubicBezTo>
                  <a:pt x="163" y="16"/>
                  <a:pt x="163" y="17"/>
                  <a:pt x="163" y="17"/>
                </a:cubicBezTo>
                <a:cubicBezTo>
                  <a:pt x="163" y="18"/>
                  <a:pt x="162" y="18"/>
                  <a:pt x="161"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Calibri" panose="020F0502020204030204" pitchFamily="34" charset="0"/>
            </a:endParaRPr>
          </a:p>
        </p:txBody>
      </p:sp>
      <p:sp>
        <p:nvSpPr>
          <p:cNvPr id="14" name="Rectangle 18"/>
          <p:cNvSpPr/>
          <p:nvPr/>
        </p:nvSpPr>
        <p:spPr bwMode="auto">
          <a:xfrm>
            <a:off x="5140944" y="3213860"/>
            <a:ext cx="650875" cy="615553"/>
          </a:xfrm>
          <a:prstGeom prst="rect">
            <a:avLst/>
          </a:prstGeom>
          <a:noFill/>
          <a:ln>
            <a:noFill/>
          </a:ln>
        </p:spPr>
        <p:txBody>
          <a:bodyPr wrap="square" lIns="0" tIns="0" rIns="0" bIns="0" anchor="ctr">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smtClean="0">
                <a:ln>
                  <a:noFill/>
                </a:ln>
                <a:solidFill>
                  <a:srgbClr val="FFFEFE"/>
                </a:solidFill>
                <a:effectLst/>
                <a:uLnTx/>
                <a:uFillTx/>
                <a:latin typeface="Calibri" panose="020F0502020204030204" pitchFamily="34" charset="0"/>
                <a:ea typeface="Microsoft YaHei" panose="020B0503020204020204" pitchFamily="34" charset="-122"/>
                <a:cs typeface="+mn-ea"/>
                <a:sym typeface="+mn-lt"/>
              </a:rPr>
              <a:t>02</a:t>
            </a:r>
            <a:endParaRPr kumimoji="0" lang="en-US" sz="4000" b="1" i="0" u="none" strike="noStrike" kern="1200" cap="none" spc="0" normalizeH="0" baseline="0" noProof="0" dirty="0">
              <a:ln>
                <a:noFill/>
              </a:ln>
              <a:solidFill>
                <a:srgbClr val="FFFEFE"/>
              </a:solidFill>
              <a:effectLst/>
              <a:uLnTx/>
              <a:uFillTx/>
              <a:latin typeface="Calibri" panose="020F0502020204030204" pitchFamily="34" charset="0"/>
              <a:ea typeface="Microsoft YaHei" panose="020B0503020204020204" pitchFamily="34" charset="-122"/>
              <a:cs typeface="+mn-ea"/>
              <a:sym typeface="+mn-lt"/>
            </a:endParaRPr>
          </a:p>
        </p:txBody>
      </p:sp>
      <p:sp>
        <p:nvSpPr>
          <p:cNvPr id="15" name="Freeform 19"/>
          <p:cNvSpPr/>
          <p:nvPr/>
        </p:nvSpPr>
        <p:spPr bwMode="auto">
          <a:xfrm>
            <a:off x="5542581" y="3420235"/>
            <a:ext cx="2535238" cy="1819275"/>
          </a:xfrm>
          <a:custGeom>
            <a:avLst/>
            <a:gdLst>
              <a:gd name="T0" fmla="*/ 0 w 674"/>
              <a:gd name="T1" fmla="*/ 272 h 484"/>
              <a:gd name="T2" fmla="*/ 68 w 674"/>
              <a:gd name="T3" fmla="*/ 348 h 484"/>
              <a:gd name="T4" fmla="*/ 217 w 674"/>
              <a:gd name="T5" fmla="*/ 445 h 484"/>
              <a:gd name="T6" fmla="*/ 415 w 674"/>
              <a:gd name="T7" fmla="*/ 474 h 484"/>
              <a:gd name="T8" fmla="*/ 590 w 674"/>
              <a:gd name="T9" fmla="*/ 389 h 484"/>
              <a:gd name="T10" fmla="*/ 597 w 674"/>
              <a:gd name="T11" fmla="*/ 382 h 484"/>
              <a:gd name="T12" fmla="*/ 658 w 674"/>
              <a:gd name="T13" fmla="*/ 271 h 484"/>
              <a:gd name="T14" fmla="*/ 670 w 674"/>
              <a:gd name="T15" fmla="*/ 152 h 484"/>
              <a:gd name="T16" fmla="*/ 643 w 674"/>
              <a:gd name="T17" fmla="*/ 58 h 484"/>
              <a:gd name="T18" fmla="*/ 592 w 674"/>
              <a:gd name="T19" fmla="*/ 9 h 484"/>
              <a:gd name="T20" fmla="*/ 533 w 674"/>
              <a:gd name="T21" fmla="*/ 4 h 484"/>
              <a:gd name="T22" fmla="*/ 477 w 674"/>
              <a:gd name="T23" fmla="*/ 27 h 484"/>
              <a:gd name="T24" fmla="*/ 426 w 674"/>
              <a:gd name="T25" fmla="*/ 62 h 484"/>
              <a:gd name="T26" fmla="*/ 379 w 674"/>
              <a:gd name="T27" fmla="*/ 105 h 484"/>
              <a:gd name="T28" fmla="*/ 376 w 674"/>
              <a:gd name="T29" fmla="*/ 109 h 484"/>
              <a:gd name="T30" fmla="*/ 301 w 674"/>
              <a:gd name="T31" fmla="*/ 190 h 484"/>
              <a:gd name="T32" fmla="*/ 197 w 674"/>
              <a:gd name="T33" fmla="*/ 257 h 484"/>
              <a:gd name="T34" fmla="*/ 79 w 674"/>
              <a:gd name="T35" fmla="*/ 280 h 484"/>
              <a:gd name="T36" fmla="*/ 0 w 674"/>
              <a:gd name="T37" fmla="*/ 27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4" h="484">
                <a:moveTo>
                  <a:pt x="0" y="272"/>
                </a:moveTo>
                <a:cubicBezTo>
                  <a:pt x="9" y="284"/>
                  <a:pt x="32" y="314"/>
                  <a:pt x="68" y="348"/>
                </a:cubicBezTo>
                <a:cubicBezTo>
                  <a:pt x="105" y="381"/>
                  <a:pt x="155" y="419"/>
                  <a:pt x="217" y="445"/>
                </a:cubicBezTo>
                <a:cubicBezTo>
                  <a:pt x="277" y="470"/>
                  <a:pt x="348" y="484"/>
                  <a:pt x="415" y="474"/>
                </a:cubicBezTo>
                <a:cubicBezTo>
                  <a:pt x="483" y="466"/>
                  <a:pt x="546" y="435"/>
                  <a:pt x="590" y="389"/>
                </a:cubicBezTo>
                <a:cubicBezTo>
                  <a:pt x="593" y="387"/>
                  <a:pt x="595" y="384"/>
                  <a:pt x="597" y="382"/>
                </a:cubicBezTo>
                <a:cubicBezTo>
                  <a:pt x="626" y="350"/>
                  <a:pt x="647" y="311"/>
                  <a:pt x="658" y="271"/>
                </a:cubicBezTo>
                <a:cubicBezTo>
                  <a:pt x="671" y="231"/>
                  <a:pt x="674" y="189"/>
                  <a:pt x="670" y="152"/>
                </a:cubicBezTo>
                <a:cubicBezTo>
                  <a:pt x="667" y="115"/>
                  <a:pt x="657" y="83"/>
                  <a:pt x="643" y="58"/>
                </a:cubicBezTo>
                <a:cubicBezTo>
                  <a:pt x="629" y="34"/>
                  <a:pt x="611" y="17"/>
                  <a:pt x="592" y="9"/>
                </a:cubicBezTo>
                <a:cubicBezTo>
                  <a:pt x="572" y="0"/>
                  <a:pt x="552" y="0"/>
                  <a:pt x="533" y="4"/>
                </a:cubicBezTo>
                <a:cubicBezTo>
                  <a:pt x="514" y="9"/>
                  <a:pt x="495" y="17"/>
                  <a:pt x="477" y="27"/>
                </a:cubicBezTo>
                <a:cubicBezTo>
                  <a:pt x="459" y="38"/>
                  <a:pt x="442" y="49"/>
                  <a:pt x="426" y="62"/>
                </a:cubicBezTo>
                <a:cubicBezTo>
                  <a:pt x="409" y="75"/>
                  <a:pt x="394" y="89"/>
                  <a:pt x="379" y="105"/>
                </a:cubicBezTo>
                <a:cubicBezTo>
                  <a:pt x="378" y="107"/>
                  <a:pt x="377" y="108"/>
                  <a:pt x="376" y="109"/>
                </a:cubicBezTo>
                <a:cubicBezTo>
                  <a:pt x="353" y="133"/>
                  <a:pt x="331" y="163"/>
                  <a:pt x="301" y="190"/>
                </a:cubicBezTo>
                <a:cubicBezTo>
                  <a:pt x="272" y="217"/>
                  <a:pt x="236" y="241"/>
                  <a:pt x="197" y="257"/>
                </a:cubicBezTo>
                <a:cubicBezTo>
                  <a:pt x="158" y="273"/>
                  <a:pt x="116" y="280"/>
                  <a:pt x="79" y="280"/>
                </a:cubicBezTo>
                <a:cubicBezTo>
                  <a:pt x="42" y="281"/>
                  <a:pt x="12" y="274"/>
                  <a:pt x="0" y="272"/>
                </a:cubicBezTo>
                <a:close/>
              </a:path>
            </a:pathLst>
          </a:custGeom>
          <a:solidFill>
            <a:srgbClr val="63A7D9"/>
          </a:solidFill>
          <a:ln>
            <a:noFill/>
          </a:ln>
        </p:spPr>
        <p:txBody>
          <a:bodyPr vert="horz" wrap="square" lIns="91440" tIns="45720" rIns="91440" bIns="45720" numCol="1" anchor="t" anchorCtr="0" compatLnSpc="1"/>
          <a:lstStyle/>
          <a:p>
            <a:endParaRPr lang="en-US" dirty="0">
              <a:latin typeface="Calibri" panose="020F0502020204030204" pitchFamily="34" charset="0"/>
            </a:endParaRPr>
          </a:p>
        </p:txBody>
      </p:sp>
      <p:sp>
        <p:nvSpPr>
          <p:cNvPr id="22" name="Freeform 21"/>
          <p:cNvSpPr>
            <a:spLocks noEditPoints="1"/>
          </p:cNvSpPr>
          <p:nvPr/>
        </p:nvSpPr>
        <p:spPr bwMode="auto">
          <a:xfrm>
            <a:off x="5614019" y="3442460"/>
            <a:ext cx="2441575" cy="1755775"/>
          </a:xfrm>
          <a:custGeom>
            <a:avLst/>
            <a:gdLst>
              <a:gd name="T0" fmla="*/ 473 w 649"/>
              <a:gd name="T1" fmla="*/ 441 h 467"/>
              <a:gd name="T2" fmla="*/ 449 w 649"/>
              <a:gd name="T3" fmla="*/ 453 h 467"/>
              <a:gd name="T4" fmla="*/ 515 w 649"/>
              <a:gd name="T5" fmla="*/ 423 h 467"/>
              <a:gd name="T6" fmla="*/ 537 w 649"/>
              <a:gd name="T7" fmla="*/ 406 h 467"/>
              <a:gd name="T8" fmla="*/ 543 w 649"/>
              <a:gd name="T9" fmla="*/ 402 h 467"/>
              <a:gd name="T10" fmla="*/ 395 w 649"/>
              <a:gd name="T11" fmla="*/ 462 h 467"/>
              <a:gd name="T12" fmla="*/ 556 w 649"/>
              <a:gd name="T13" fmla="*/ 390 h 467"/>
              <a:gd name="T14" fmla="*/ 577 w 649"/>
              <a:gd name="T15" fmla="*/ 369 h 467"/>
              <a:gd name="T16" fmla="*/ 369 w 649"/>
              <a:gd name="T17" fmla="*/ 467 h 467"/>
              <a:gd name="T18" fmla="*/ 351 w 649"/>
              <a:gd name="T19" fmla="*/ 465 h 467"/>
              <a:gd name="T20" fmla="*/ 592 w 649"/>
              <a:gd name="T21" fmla="*/ 348 h 467"/>
              <a:gd name="T22" fmla="*/ 315 w 649"/>
              <a:gd name="T23" fmla="*/ 465 h 467"/>
              <a:gd name="T24" fmla="*/ 288 w 649"/>
              <a:gd name="T25" fmla="*/ 459 h 467"/>
              <a:gd name="T26" fmla="*/ 279 w 649"/>
              <a:gd name="T27" fmla="*/ 460 h 467"/>
              <a:gd name="T28" fmla="*/ 621 w 649"/>
              <a:gd name="T29" fmla="*/ 303 h 467"/>
              <a:gd name="T30" fmla="*/ 629 w 649"/>
              <a:gd name="T31" fmla="*/ 277 h 467"/>
              <a:gd name="T32" fmla="*/ 243 w 649"/>
              <a:gd name="T33" fmla="*/ 451 h 467"/>
              <a:gd name="T34" fmla="*/ 217 w 649"/>
              <a:gd name="T35" fmla="*/ 441 h 467"/>
              <a:gd name="T36" fmla="*/ 638 w 649"/>
              <a:gd name="T37" fmla="*/ 252 h 467"/>
              <a:gd name="T38" fmla="*/ 645 w 649"/>
              <a:gd name="T39" fmla="*/ 225 h 467"/>
              <a:gd name="T40" fmla="*/ 644 w 649"/>
              <a:gd name="T41" fmla="*/ 216 h 467"/>
              <a:gd name="T42" fmla="*/ 177 w 649"/>
              <a:gd name="T43" fmla="*/ 424 h 467"/>
              <a:gd name="T44" fmla="*/ 647 w 649"/>
              <a:gd name="T45" fmla="*/ 188 h 467"/>
              <a:gd name="T46" fmla="*/ 647 w 649"/>
              <a:gd name="T47" fmla="*/ 181 h 467"/>
              <a:gd name="T48" fmla="*/ 130 w 649"/>
              <a:gd name="T49" fmla="*/ 397 h 467"/>
              <a:gd name="T50" fmla="*/ 106 w 649"/>
              <a:gd name="T51" fmla="*/ 381 h 467"/>
              <a:gd name="T52" fmla="*/ 646 w 649"/>
              <a:gd name="T53" fmla="*/ 145 h 467"/>
              <a:gd name="T54" fmla="*/ 643 w 649"/>
              <a:gd name="T55" fmla="*/ 117 h 467"/>
              <a:gd name="T56" fmla="*/ 639 w 649"/>
              <a:gd name="T57" fmla="*/ 108 h 467"/>
              <a:gd name="T58" fmla="*/ 72 w 649"/>
              <a:gd name="T59" fmla="*/ 355 h 467"/>
              <a:gd name="T60" fmla="*/ 50 w 649"/>
              <a:gd name="T61" fmla="*/ 335 h 467"/>
              <a:gd name="T62" fmla="*/ 628 w 649"/>
              <a:gd name="T63" fmla="*/ 70 h 467"/>
              <a:gd name="T64" fmla="*/ 182 w 649"/>
              <a:gd name="T65" fmla="*/ 255 h 467"/>
              <a:gd name="T66" fmla="*/ 208 w 649"/>
              <a:gd name="T67" fmla="*/ 244 h 467"/>
              <a:gd name="T68" fmla="*/ 215 w 649"/>
              <a:gd name="T69" fmla="*/ 238 h 467"/>
              <a:gd name="T70" fmla="*/ 158 w 649"/>
              <a:gd name="T71" fmla="*/ 265 h 467"/>
              <a:gd name="T72" fmla="*/ 231 w 649"/>
              <a:gd name="T73" fmla="*/ 228 h 467"/>
              <a:gd name="T74" fmla="*/ 32 w 649"/>
              <a:gd name="T75" fmla="*/ 318 h 467"/>
              <a:gd name="T76" fmla="*/ 254 w 649"/>
              <a:gd name="T77" fmla="*/ 214 h 467"/>
              <a:gd name="T78" fmla="*/ 260 w 649"/>
              <a:gd name="T79" fmla="*/ 209 h 467"/>
              <a:gd name="T80" fmla="*/ 106 w 649"/>
              <a:gd name="T81" fmla="*/ 276 h 467"/>
              <a:gd name="T82" fmla="*/ 77 w 649"/>
              <a:gd name="T83" fmla="*/ 279 h 467"/>
              <a:gd name="T84" fmla="*/ 611 w 649"/>
              <a:gd name="T85" fmla="*/ 43 h 467"/>
              <a:gd name="T86" fmla="*/ 20 w 649"/>
              <a:gd name="T87" fmla="*/ 303 h 467"/>
              <a:gd name="T88" fmla="*/ 300 w 649"/>
              <a:gd name="T89" fmla="*/ 172 h 467"/>
              <a:gd name="T90" fmla="*/ 51 w 649"/>
              <a:gd name="T91" fmla="*/ 280 h 467"/>
              <a:gd name="T92" fmla="*/ 593 w 649"/>
              <a:gd name="T93" fmla="*/ 21 h 467"/>
              <a:gd name="T94" fmla="*/ 8 w 649"/>
              <a:gd name="T95" fmla="*/ 292 h 467"/>
              <a:gd name="T96" fmla="*/ 332 w 649"/>
              <a:gd name="T97" fmla="*/ 139 h 467"/>
              <a:gd name="T98" fmla="*/ 337 w 649"/>
              <a:gd name="T99" fmla="*/ 133 h 467"/>
              <a:gd name="T100" fmla="*/ 579 w 649"/>
              <a:gd name="T101" fmla="*/ 11 h 467"/>
              <a:gd name="T102" fmla="*/ 361 w 649"/>
              <a:gd name="T103" fmla="*/ 107 h 467"/>
              <a:gd name="T104" fmla="*/ 561 w 649"/>
              <a:gd name="T105" fmla="*/ 4 h 467"/>
              <a:gd name="T106" fmla="*/ 374 w 649"/>
              <a:gd name="T107" fmla="*/ 93 h 467"/>
              <a:gd name="T108" fmla="*/ 545 w 649"/>
              <a:gd name="T109" fmla="*/ 0 h 467"/>
              <a:gd name="T110" fmla="*/ 414 w 649"/>
              <a:gd name="T111" fmla="*/ 57 h 467"/>
              <a:gd name="T112" fmla="*/ 537 w 649"/>
              <a:gd name="T113" fmla="*/ 1 h 467"/>
              <a:gd name="T114" fmla="*/ 451 w 649"/>
              <a:gd name="T115" fmla="*/ 30 h 467"/>
              <a:gd name="T116" fmla="*/ 519 w 649"/>
              <a:gd name="T117" fmla="*/ 3 h 467"/>
              <a:gd name="T118" fmla="*/ 501 w 649"/>
              <a:gd name="T119" fmla="*/ 9 h 467"/>
              <a:gd name="T120" fmla="*/ 484 w 649"/>
              <a:gd name="T121" fmla="*/ 1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9" h="467">
                <a:moveTo>
                  <a:pt x="481" y="439"/>
                </a:moveTo>
                <a:cubicBezTo>
                  <a:pt x="481" y="439"/>
                  <a:pt x="481" y="438"/>
                  <a:pt x="482" y="438"/>
                </a:cubicBezTo>
                <a:cubicBezTo>
                  <a:pt x="484" y="437"/>
                  <a:pt x="487" y="435"/>
                  <a:pt x="490" y="434"/>
                </a:cubicBezTo>
                <a:cubicBezTo>
                  <a:pt x="490" y="434"/>
                  <a:pt x="491" y="434"/>
                  <a:pt x="491" y="435"/>
                </a:cubicBezTo>
                <a:cubicBezTo>
                  <a:pt x="492" y="435"/>
                  <a:pt x="491" y="436"/>
                  <a:pt x="491" y="436"/>
                </a:cubicBezTo>
                <a:cubicBezTo>
                  <a:pt x="488" y="437"/>
                  <a:pt x="485" y="439"/>
                  <a:pt x="483" y="440"/>
                </a:cubicBezTo>
                <a:cubicBezTo>
                  <a:pt x="483" y="440"/>
                  <a:pt x="483" y="440"/>
                  <a:pt x="483" y="440"/>
                </a:cubicBezTo>
                <a:cubicBezTo>
                  <a:pt x="482" y="440"/>
                  <a:pt x="481" y="440"/>
                  <a:pt x="481" y="439"/>
                </a:cubicBezTo>
                <a:close/>
                <a:moveTo>
                  <a:pt x="474" y="444"/>
                </a:moveTo>
                <a:cubicBezTo>
                  <a:pt x="472" y="445"/>
                  <a:pt x="469" y="446"/>
                  <a:pt x="466" y="447"/>
                </a:cubicBezTo>
                <a:cubicBezTo>
                  <a:pt x="465" y="447"/>
                  <a:pt x="465" y="447"/>
                  <a:pt x="464" y="446"/>
                </a:cubicBezTo>
                <a:cubicBezTo>
                  <a:pt x="464" y="446"/>
                  <a:pt x="465" y="445"/>
                  <a:pt x="465" y="445"/>
                </a:cubicBezTo>
                <a:cubicBezTo>
                  <a:pt x="468" y="444"/>
                  <a:pt x="471" y="443"/>
                  <a:pt x="473" y="441"/>
                </a:cubicBezTo>
                <a:cubicBezTo>
                  <a:pt x="474" y="441"/>
                  <a:pt x="475" y="442"/>
                  <a:pt x="475" y="442"/>
                </a:cubicBezTo>
                <a:cubicBezTo>
                  <a:pt x="475" y="443"/>
                  <a:pt x="475" y="443"/>
                  <a:pt x="474" y="444"/>
                </a:cubicBezTo>
                <a:cubicBezTo>
                  <a:pt x="474" y="444"/>
                  <a:pt x="474" y="444"/>
                  <a:pt x="474" y="444"/>
                </a:cubicBezTo>
                <a:close/>
                <a:moveTo>
                  <a:pt x="497" y="432"/>
                </a:moveTo>
                <a:cubicBezTo>
                  <a:pt x="497" y="431"/>
                  <a:pt x="497" y="430"/>
                  <a:pt x="498" y="430"/>
                </a:cubicBezTo>
                <a:cubicBezTo>
                  <a:pt x="501" y="429"/>
                  <a:pt x="503" y="427"/>
                  <a:pt x="506" y="426"/>
                </a:cubicBezTo>
                <a:cubicBezTo>
                  <a:pt x="506" y="425"/>
                  <a:pt x="507" y="426"/>
                  <a:pt x="507" y="426"/>
                </a:cubicBezTo>
                <a:cubicBezTo>
                  <a:pt x="508" y="427"/>
                  <a:pt x="507" y="427"/>
                  <a:pt x="507" y="428"/>
                </a:cubicBezTo>
                <a:cubicBezTo>
                  <a:pt x="504" y="429"/>
                  <a:pt x="502" y="431"/>
                  <a:pt x="499" y="432"/>
                </a:cubicBezTo>
                <a:cubicBezTo>
                  <a:pt x="499" y="432"/>
                  <a:pt x="499" y="432"/>
                  <a:pt x="499" y="432"/>
                </a:cubicBezTo>
                <a:cubicBezTo>
                  <a:pt x="498" y="432"/>
                  <a:pt x="498" y="432"/>
                  <a:pt x="497" y="432"/>
                </a:cubicBezTo>
                <a:close/>
                <a:moveTo>
                  <a:pt x="457" y="450"/>
                </a:moveTo>
                <a:cubicBezTo>
                  <a:pt x="455" y="451"/>
                  <a:pt x="452" y="452"/>
                  <a:pt x="449" y="453"/>
                </a:cubicBezTo>
                <a:cubicBezTo>
                  <a:pt x="448" y="453"/>
                  <a:pt x="448" y="453"/>
                  <a:pt x="447" y="452"/>
                </a:cubicBezTo>
                <a:cubicBezTo>
                  <a:pt x="447" y="452"/>
                  <a:pt x="448" y="451"/>
                  <a:pt x="448" y="451"/>
                </a:cubicBezTo>
                <a:cubicBezTo>
                  <a:pt x="451" y="450"/>
                  <a:pt x="454" y="449"/>
                  <a:pt x="457" y="448"/>
                </a:cubicBezTo>
                <a:cubicBezTo>
                  <a:pt x="457" y="448"/>
                  <a:pt x="458" y="448"/>
                  <a:pt x="458" y="449"/>
                </a:cubicBezTo>
                <a:cubicBezTo>
                  <a:pt x="458" y="449"/>
                  <a:pt x="458" y="450"/>
                  <a:pt x="457" y="450"/>
                </a:cubicBezTo>
                <a:cubicBezTo>
                  <a:pt x="457" y="450"/>
                  <a:pt x="457" y="450"/>
                  <a:pt x="457" y="450"/>
                </a:cubicBezTo>
                <a:close/>
                <a:moveTo>
                  <a:pt x="513" y="423"/>
                </a:moveTo>
                <a:cubicBezTo>
                  <a:pt x="513" y="422"/>
                  <a:pt x="513" y="421"/>
                  <a:pt x="514" y="421"/>
                </a:cubicBezTo>
                <a:cubicBezTo>
                  <a:pt x="516" y="420"/>
                  <a:pt x="519" y="418"/>
                  <a:pt x="521" y="416"/>
                </a:cubicBezTo>
                <a:cubicBezTo>
                  <a:pt x="522" y="416"/>
                  <a:pt x="522" y="416"/>
                  <a:pt x="523" y="417"/>
                </a:cubicBezTo>
                <a:cubicBezTo>
                  <a:pt x="523" y="417"/>
                  <a:pt x="523" y="418"/>
                  <a:pt x="522" y="418"/>
                </a:cubicBezTo>
                <a:cubicBezTo>
                  <a:pt x="520" y="420"/>
                  <a:pt x="517" y="421"/>
                  <a:pt x="515" y="423"/>
                </a:cubicBezTo>
                <a:cubicBezTo>
                  <a:pt x="515" y="423"/>
                  <a:pt x="515" y="423"/>
                  <a:pt x="515" y="423"/>
                </a:cubicBezTo>
                <a:cubicBezTo>
                  <a:pt x="514" y="423"/>
                  <a:pt x="513" y="423"/>
                  <a:pt x="513" y="423"/>
                </a:cubicBezTo>
                <a:close/>
                <a:moveTo>
                  <a:pt x="440" y="455"/>
                </a:moveTo>
                <a:cubicBezTo>
                  <a:pt x="437" y="456"/>
                  <a:pt x="434" y="457"/>
                  <a:pt x="431" y="458"/>
                </a:cubicBezTo>
                <a:cubicBezTo>
                  <a:pt x="431" y="458"/>
                  <a:pt x="430" y="458"/>
                  <a:pt x="430" y="457"/>
                </a:cubicBezTo>
                <a:cubicBezTo>
                  <a:pt x="430" y="456"/>
                  <a:pt x="430" y="456"/>
                  <a:pt x="431" y="456"/>
                </a:cubicBezTo>
                <a:cubicBezTo>
                  <a:pt x="434" y="455"/>
                  <a:pt x="437" y="454"/>
                  <a:pt x="440" y="453"/>
                </a:cubicBezTo>
                <a:cubicBezTo>
                  <a:pt x="440" y="453"/>
                  <a:pt x="441" y="453"/>
                  <a:pt x="441" y="454"/>
                </a:cubicBezTo>
                <a:cubicBezTo>
                  <a:pt x="441" y="455"/>
                  <a:pt x="441" y="455"/>
                  <a:pt x="440" y="455"/>
                </a:cubicBezTo>
                <a:cubicBezTo>
                  <a:pt x="440" y="455"/>
                  <a:pt x="440" y="455"/>
                  <a:pt x="440" y="455"/>
                </a:cubicBezTo>
                <a:close/>
                <a:moveTo>
                  <a:pt x="528" y="413"/>
                </a:moveTo>
                <a:cubicBezTo>
                  <a:pt x="528" y="412"/>
                  <a:pt x="528" y="412"/>
                  <a:pt x="529" y="411"/>
                </a:cubicBezTo>
                <a:cubicBezTo>
                  <a:pt x="531" y="410"/>
                  <a:pt x="533" y="408"/>
                  <a:pt x="536" y="406"/>
                </a:cubicBezTo>
                <a:cubicBezTo>
                  <a:pt x="536" y="406"/>
                  <a:pt x="537" y="406"/>
                  <a:pt x="537" y="406"/>
                </a:cubicBezTo>
                <a:cubicBezTo>
                  <a:pt x="538" y="407"/>
                  <a:pt x="538" y="407"/>
                  <a:pt x="537" y="408"/>
                </a:cubicBezTo>
                <a:cubicBezTo>
                  <a:pt x="535" y="410"/>
                  <a:pt x="532" y="411"/>
                  <a:pt x="530" y="413"/>
                </a:cubicBezTo>
                <a:cubicBezTo>
                  <a:pt x="530" y="413"/>
                  <a:pt x="530" y="413"/>
                  <a:pt x="530" y="413"/>
                </a:cubicBezTo>
                <a:cubicBezTo>
                  <a:pt x="529" y="413"/>
                  <a:pt x="529" y="413"/>
                  <a:pt x="528" y="413"/>
                </a:cubicBezTo>
                <a:close/>
                <a:moveTo>
                  <a:pt x="423" y="460"/>
                </a:moveTo>
                <a:cubicBezTo>
                  <a:pt x="420" y="460"/>
                  <a:pt x="417" y="461"/>
                  <a:pt x="414" y="462"/>
                </a:cubicBezTo>
                <a:cubicBezTo>
                  <a:pt x="413" y="462"/>
                  <a:pt x="412" y="461"/>
                  <a:pt x="412" y="461"/>
                </a:cubicBezTo>
                <a:cubicBezTo>
                  <a:pt x="412" y="460"/>
                  <a:pt x="413" y="459"/>
                  <a:pt x="413" y="459"/>
                </a:cubicBezTo>
                <a:cubicBezTo>
                  <a:pt x="416" y="459"/>
                  <a:pt x="419" y="458"/>
                  <a:pt x="422" y="458"/>
                </a:cubicBezTo>
                <a:cubicBezTo>
                  <a:pt x="423" y="457"/>
                  <a:pt x="423" y="458"/>
                  <a:pt x="423" y="458"/>
                </a:cubicBezTo>
                <a:cubicBezTo>
                  <a:pt x="424" y="459"/>
                  <a:pt x="423" y="460"/>
                  <a:pt x="423" y="460"/>
                </a:cubicBezTo>
                <a:cubicBezTo>
                  <a:pt x="423" y="460"/>
                  <a:pt x="423" y="460"/>
                  <a:pt x="423" y="460"/>
                </a:cubicBezTo>
                <a:close/>
                <a:moveTo>
                  <a:pt x="543" y="402"/>
                </a:moveTo>
                <a:cubicBezTo>
                  <a:pt x="542" y="402"/>
                  <a:pt x="542" y="401"/>
                  <a:pt x="543" y="400"/>
                </a:cubicBezTo>
                <a:cubicBezTo>
                  <a:pt x="545" y="399"/>
                  <a:pt x="548" y="397"/>
                  <a:pt x="550" y="395"/>
                </a:cubicBezTo>
                <a:cubicBezTo>
                  <a:pt x="550" y="394"/>
                  <a:pt x="551" y="394"/>
                  <a:pt x="551" y="395"/>
                </a:cubicBezTo>
                <a:cubicBezTo>
                  <a:pt x="552" y="395"/>
                  <a:pt x="552" y="396"/>
                  <a:pt x="551" y="396"/>
                </a:cubicBezTo>
                <a:cubicBezTo>
                  <a:pt x="549" y="398"/>
                  <a:pt x="547" y="400"/>
                  <a:pt x="544" y="402"/>
                </a:cubicBezTo>
                <a:cubicBezTo>
                  <a:pt x="544" y="402"/>
                  <a:pt x="544" y="402"/>
                  <a:pt x="544" y="402"/>
                </a:cubicBezTo>
                <a:cubicBezTo>
                  <a:pt x="544" y="403"/>
                  <a:pt x="543" y="402"/>
                  <a:pt x="543" y="402"/>
                </a:cubicBezTo>
                <a:close/>
                <a:moveTo>
                  <a:pt x="405" y="463"/>
                </a:moveTo>
                <a:cubicBezTo>
                  <a:pt x="402" y="464"/>
                  <a:pt x="399" y="464"/>
                  <a:pt x="396" y="464"/>
                </a:cubicBezTo>
                <a:cubicBezTo>
                  <a:pt x="396" y="463"/>
                  <a:pt x="396" y="463"/>
                  <a:pt x="396" y="463"/>
                </a:cubicBezTo>
                <a:cubicBezTo>
                  <a:pt x="396" y="464"/>
                  <a:pt x="396" y="464"/>
                  <a:pt x="396" y="464"/>
                </a:cubicBezTo>
                <a:cubicBezTo>
                  <a:pt x="395" y="464"/>
                  <a:pt x="395" y="464"/>
                  <a:pt x="395" y="463"/>
                </a:cubicBezTo>
                <a:cubicBezTo>
                  <a:pt x="394" y="463"/>
                  <a:pt x="395" y="462"/>
                  <a:pt x="395" y="462"/>
                </a:cubicBezTo>
                <a:cubicBezTo>
                  <a:pt x="396" y="462"/>
                  <a:pt x="396" y="462"/>
                  <a:pt x="396" y="462"/>
                </a:cubicBezTo>
                <a:cubicBezTo>
                  <a:pt x="399" y="462"/>
                  <a:pt x="401" y="461"/>
                  <a:pt x="404" y="461"/>
                </a:cubicBezTo>
                <a:cubicBezTo>
                  <a:pt x="405" y="461"/>
                  <a:pt x="406" y="461"/>
                  <a:pt x="406" y="462"/>
                </a:cubicBezTo>
                <a:cubicBezTo>
                  <a:pt x="406" y="462"/>
                  <a:pt x="405" y="463"/>
                  <a:pt x="405" y="463"/>
                </a:cubicBezTo>
                <a:cubicBezTo>
                  <a:pt x="405" y="463"/>
                  <a:pt x="405" y="463"/>
                  <a:pt x="405" y="463"/>
                </a:cubicBezTo>
                <a:close/>
                <a:moveTo>
                  <a:pt x="556" y="390"/>
                </a:moveTo>
                <a:cubicBezTo>
                  <a:pt x="556" y="390"/>
                  <a:pt x="556" y="389"/>
                  <a:pt x="557" y="389"/>
                </a:cubicBezTo>
                <a:cubicBezTo>
                  <a:pt x="559" y="387"/>
                  <a:pt x="561" y="385"/>
                  <a:pt x="563" y="383"/>
                </a:cubicBezTo>
                <a:cubicBezTo>
                  <a:pt x="563" y="382"/>
                  <a:pt x="564" y="382"/>
                  <a:pt x="565" y="383"/>
                </a:cubicBezTo>
                <a:cubicBezTo>
                  <a:pt x="565" y="383"/>
                  <a:pt x="565" y="384"/>
                  <a:pt x="565" y="384"/>
                </a:cubicBezTo>
                <a:cubicBezTo>
                  <a:pt x="562" y="386"/>
                  <a:pt x="560" y="388"/>
                  <a:pt x="558" y="390"/>
                </a:cubicBezTo>
                <a:cubicBezTo>
                  <a:pt x="558" y="390"/>
                  <a:pt x="558" y="391"/>
                  <a:pt x="558" y="391"/>
                </a:cubicBezTo>
                <a:cubicBezTo>
                  <a:pt x="557" y="391"/>
                  <a:pt x="557" y="391"/>
                  <a:pt x="556" y="390"/>
                </a:cubicBezTo>
                <a:close/>
                <a:moveTo>
                  <a:pt x="387" y="465"/>
                </a:moveTo>
                <a:cubicBezTo>
                  <a:pt x="384" y="466"/>
                  <a:pt x="381" y="466"/>
                  <a:pt x="378" y="466"/>
                </a:cubicBezTo>
                <a:cubicBezTo>
                  <a:pt x="377" y="466"/>
                  <a:pt x="377" y="466"/>
                  <a:pt x="377" y="465"/>
                </a:cubicBezTo>
                <a:cubicBezTo>
                  <a:pt x="377" y="465"/>
                  <a:pt x="377" y="464"/>
                  <a:pt x="378" y="464"/>
                </a:cubicBezTo>
                <a:cubicBezTo>
                  <a:pt x="381" y="464"/>
                  <a:pt x="384" y="464"/>
                  <a:pt x="387" y="463"/>
                </a:cubicBezTo>
                <a:cubicBezTo>
                  <a:pt x="387" y="463"/>
                  <a:pt x="388" y="464"/>
                  <a:pt x="388" y="464"/>
                </a:cubicBezTo>
                <a:cubicBezTo>
                  <a:pt x="388" y="465"/>
                  <a:pt x="388" y="465"/>
                  <a:pt x="387" y="465"/>
                </a:cubicBezTo>
                <a:cubicBezTo>
                  <a:pt x="387" y="465"/>
                  <a:pt x="387" y="465"/>
                  <a:pt x="387" y="465"/>
                </a:cubicBezTo>
                <a:close/>
                <a:moveTo>
                  <a:pt x="569" y="378"/>
                </a:moveTo>
                <a:cubicBezTo>
                  <a:pt x="569" y="377"/>
                  <a:pt x="569" y="377"/>
                  <a:pt x="569" y="376"/>
                </a:cubicBezTo>
                <a:cubicBezTo>
                  <a:pt x="571" y="375"/>
                  <a:pt x="572" y="373"/>
                  <a:pt x="573" y="372"/>
                </a:cubicBezTo>
                <a:cubicBezTo>
                  <a:pt x="574" y="371"/>
                  <a:pt x="575" y="370"/>
                  <a:pt x="575" y="369"/>
                </a:cubicBezTo>
                <a:cubicBezTo>
                  <a:pt x="576" y="369"/>
                  <a:pt x="577" y="369"/>
                  <a:pt x="577" y="369"/>
                </a:cubicBezTo>
                <a:cubicBezTo>
                  <a:pt x="577" y="370"/>
                  <a:pt x="577" y="371"/>
                  <a:pt x="577" y="371"/>
                </a:cubicBezTo>
                <a:cubicBezTo>
                  <a:pt x="576" y="372"/>
                  <a:pt x="576" y="372"/>
                  <a:pt x="575" y="373"/>
                </a:cubicBezTo>
                <a:cubicBezTo>
                  <a:pt x="574" y="375"/>
                  <a:pt x="572" y="376"/>
                  <a:pt x="571" y="378"/>
                </a:cubicBezTo>
                <a:cubicBezTo>
                  <a:pt x="571" y="378"/>
                  <a:pt x="571" y="378"/>
                  <a:pt x="571" y="378"/>
                </a:cubicBezTo>
                <a:cubicBezTo>
                  <a:pt x="570" y="378"/>
                  <a:pt x="570" y="378"/>
                  <a:pt x="569" y="378"/>
                </a:cubicBezTo>
                <a:close/>
                <a:moveTo>
                  <a:pt x="369" y="467"/>
                </a:moveTo>
                <a:cubicBezTo>
                  <a:pt x="366" y="467"/>
                  <a:pt x="363" y="467"/>
                  <a:pt x="360" y="467"/>
                </a:cubicBezTo>
                <a:cubicBezTo>
                  <a:pt x="359" y="467"/>
                  <a:pt x="359" y="467"/>
                  <a:pt x="359" y="466"/>
                </a:cubicBezTo>
                <a:cubicBezTo>
                  <a:pt x="358" y="465"/>
                  <a:pt x="359" y="465"/>
                  <a:pt x="360" y="465"/>
                </a:cubicBezTo>
                <a:cubicBezTo>
                  <a:pt x="363" y="465"/>
                  <a:pt x="366" y="465"/>
                  <a:pt x="369" y="465"/>
                </a:cubicBezTo>
                <a:cubicBezTo>
                  <a:pt x="369" y="465"/>
                  <a:pt x="370" y="465"/>
                  <a:pt x="370" y="466"/>
                </a:cubicBezTo>
                <a:cubicBezTo>
                  <a:pt x="370" y="466"/>
                  <a:pt x="370" y="467"/>
                  <a:pt x="369" y="467"/>
                </a:cubicBezTo>
                <a:cubicBezTo>
                  <a:pt x="369" y="467"/>
                  <a:pt x="369" y="467"/>
                  <a:pt x="369" y="467"/>
                </a:cubicBezTo>
                <a:close/>
                <a:moveTo>
                  <a:pt x="581" y="364"/>
                </a:moveTo>
                <a:cubicBezTo>
                  <a:pt x="581" y="364"/>
                  <a:pt x="581" y="363"/>
                  <a:pt x="581" y="363"/>
                </a:cubicBezTo>
                <a:cubicBezTo>
                  <a:pt x="583" y="360"/>
                  <a:pt x="585" y="358"/>
                  <a:pt x="587" y="356"/>
                </a:cubicBezTo>
                <a:cubicBezTo>
                  <a:pt x="587" y="355"/>
                  <a:pt x="588" y="355"/>
                  <a:pt x="588" y="355"/>
                </a:cubicBezTo>
                <a:cubicBezTo>
                  <a:pt x="589" y="356"/>
                  <a:pt x="589" y="357"/>
                  <a:pt x="589" y="357"/>
                </a:cubicBezTo>
                <a:cubicBezTo>
                  <a:pt x="587" y="359"/>
                  <a:pt x="585" y="362"/>
                  <a:pt x="583" y="364"/>
                </a:cubicBezTo>
                <a:cubicBezTo>
                  <a:pt x="583" y="364"/>
                  <a:pt x="583" y="364"/>
                  <a:pt x="583" y="364"/>
                </a:cubicBezTo>
                <a:cubicBezTo>
                  <a:pt x="582" y="365"/>
                  <a:pt x="582" y="365"/>
                  <a:pt x="581" y="364"/>
                </a:cubicBezTo>
                <a:close/>
                <a:moveTo>
                  <a:pt x="351" y="467"/>
                </a:moveTo>
                <a:cubicBezTo>
                  <a:pt x="348" y="467"/>
                  <a:pt x="345" y="467"/>
                  <a:pt x="342" y="467"/>
                </a:cubicBezTo>
                <a:cubicBezTo>
                  <a:pt x="341" y="467"/>
                  <a:pt x="340" y="466"/>
                  <a:pt x="340" y="466"/>
                </a:cubicBezTo>
                <a:cubicBezTo>
                  <a:pt x="340" y="465"/>
                  <a:pt x="341" y="465"/>
                  <a:pt x="342" y="465"/>
                </a:cubicBezTo>
                <a:cubicBezTo>
                  <a:pt x="345" y="465"/>
                  <a:pt x="348" y="465"/>
                  <a:pt x="351" y="465"/>
                </a:cubicBezTo>
                <a:cubicBezTo>
                  <a:pt x="351" y="465"/>
                  <a:pt x="352" y="465"/>
                  <a:pt x="352" y="466"/>
                </a:cubicBezTo>
                <a:cubicBezTo>
                  <a:pt x="352" y="467"/>
                  <a:pt x="351" y="467"/>
                  <a:pt x="351" y="467"/>
                </a:cubicBezTo>
                <a:cubicBezTo>
                  <a:pt x="351" y="467"/>
                  <a:pt x="351" y="467"/>
                  <a:pt x="351" y="467"/>
                </a:cubicBezTo>
                <a:close/>
                <a:moveTo>
                  <a:pt x="332" y="467"/>
                </a:moveTo>
                <a:cubicBezTo>
                  <a:pt x="329" y="466"/>
                  <a:pt x="326" y="466"/>
                  <a:pt x="323" y="466"/>
                </a:cubicBezTo>
                <a:cubicBezTo>
                  <a:pt x="323" y="466"/>
                  <a:pt x="322" y="465"/>
                  <a:pt x="322" y="465"/>
                </a:cubicBezTo>
                <a:cubicBezTo>
                  <a:pt x="322" y="464"/>
                  <a:pt x="323" y="464"/>
                  <a:pt x="324" y="464"/>
                </a:cubicBezTo>
                <a:cubicBezTo>
                  <a:pt x="327" y="464"/>
                  <a:pt x="330" y="464"/>
                  <a:pt x="333" y="464"/>
                </a:cubicBezTo>
                <a:cubicBezTo>
                  <a:pt x="333" y="464"/>
                  <a:pt x="334" y="465"/>
                  <a:pt x="334" y="466"/>
                </a:cubicBezTo>
                <a:cubicBezTo>
                  <a:pt x="334" y="466"/>
                  <a:pt x="333" y="466"/>
                  <a:pt x="333" y="466"/>
                </a:cubicBezTo>
                <a:cubicBezTo>
                  <a:pt x="333" y="467"/>
                  <a:pt x="333" y="467"/>
                  <a:pt x="332" y="467"/>
                </a:cubicBezTo>
                <a:close/>
                <a:moveTo>
                  <a:pt x="592" y="350"/>
                </a:moveTo>
                <a:cubicBezTo>
                  <a:pt x="592" y="350"/>
                  <a:pt x="592" y="349"/>
                  <a:pt x="592" y="348"/>
                </a:cubicBezTo>
                <a:cubicBezTo>
                  <a:pt x="594" y="346"/>
                  <a:pt x="596" y="344"/>
                  <a:pt x="597" y="341"/>
                </a:cubicBezTo>
                <a:cubicBezTo>
                  <a:pt x="598" y="341"/>
                  <a:pt x="598" y="340"/>
                  <a:pt x="599" y="341"/>
                </a:cubicBezTo>
                <a:cubicBezTo>
                  <a:pt x="599" y="341"/>
                  <a:pt x="600" y="342"/>
                  <a:pt x="599" y="342"/>
                </a:cubicBezTo>
                <a:cubicBezTo>
                  <a:pt x="597" y="345"/>
                  <a:pt x="596" y="347"/>
                  <a:pt x="594" y="350"/>
                </a:cubicBezTo>
                <a:cubicBezTo>
                  <a:pt x="594" y="350"/>
                  <a:pt x="594" y="350"/>
                  <a:pt x="594" y="350"/>
                </a:cubicBezTo>
                <a:cubicBezTo>
                  <a:pt x="593" y="350"/>
                  <a:pt x="593" y="350"/>
                  <a:pt x="592" y="350"/>
                </a:cubicBezTo>
                <a:close/>
                <a:moveTo>
                  <a:pt x="314" y="465"/>
                </a:moveTo>
                <a:cubicBezTo>
                  <a:pt x="311" y="465"/>
                  <a:pt x="308" y="464"/>
                  <a:pt x="305" y="464"/>
                </a:cubicBezTo>
                <a:cubicBezTo>
                  <a:pt x="305" y="464"/>
                  <a:pt x="304" y="463"/>
                  <a:pt x="304" y="463"/>
                </a:cubicBezTo>
                <a:cubicBezTo>
                  <a:pt x="305" y="462"/>
                  <a:pt x="305" y="462"/>
                  <a:pt x="306" y="462"/>
                </a:cubicBezTo>
                <a:cubicBezTo>
                  <a:pt x="309" y="462"/>
                  <a:pt x="312" y="463"/>
                  <a:pt x="315" y="463"/>
                </a:cubicBezTo>
                <a:cubicBezTo>
                  <a:pt x="315" y="463"/>
                  <a:pt x="316" y="463"/>
                  <a:pt x="316" y="464"/>
                </a:cubicBezTo>
                <a:cubicBezTo>
                  <a:pt x="316" y="465"/>
                  <a:pt x="315" y="465"/>
                  <a:pt x="315" y="465"/>
                </a:cubicBezTo>
                <a:cubicBezTo>
                  <a:pt x="315" y="465"/>
                  <a:pt x="315" y="465"/>
                  <a:pt x="314" y="465"/>
                </a:cubicBezTo>
                <a:close/>
                <a:moveTo>
                  <a:pt x="603" y="335"/>
                </a:moveTo>
                <a:cubicBezTo>
                  <a:pt x="602" y="335"/>
                  <a:pt x="602" y="334"/>
                  <a:pt x="602" y="333"/>
                </a:cubicBezTo>
                <a:cubicBezTo>
                  <a:pt x="604" y="331"/>
                  <a:pt x="605" y="328"/>
                  <a:pt x="607" y="326"/>
                </a:cubicBezTo>
                <a:cubicBezTo>
                  <a:pt x="607" y="325"/>
                  <a:pt x="608" y="325"/>
                  <a:pt x="608" y="325"/>
                </a:cubicBezTo>
                <a:cubicBezTo>
                  <a:pt x="609" y="326"/>
                  <a:pt x="609" y="326"/>
                  <a:pt x="609" y="327"/>
                </a:cubicBezTo>
                <a:cubicBezTo>
                  <a:pt x="607" y="329"/>
                  <a:pt x="606" y="332"/>
                  <a:pt x="604" y="335"/>
                </a:cubicBezTo>
                <a:cubicBezTo>
                  <a:pt x="604" y="335"/>
                  <a:pt x="604" y="335"/>
                  <a:pt x="604" y="335"/>
                </a:cubicBezTo>
                <a:cubicBezTo>
                  <a:pt x="603" y="335"/>
                  <a:pt x="603" y="335"/>
                  <a:pt x="603" y="335"/>
                </a:cubicBezTo>
                <a:close/>
                <a:moveTo>
                  <a:pt x="296" y="463"/>
                </a:moveTo>
                <a:cubicBezTo>
                  <a:pt x="293" y="462"/>
                  <a:pt x="290" y="462"/>
                  <a:pt x="287" y="461"/>
                </a:cubicBezTo>
                <a:cubicBezTo>
                  <a:pt x="287" y="461"/>
                  <a:pt x="286" y="461"/>
                  <a:pt x="287" y="460"/>
                </a:cubicBezTo>
                <a:cubicBezTo>
                  <a:pt x="287" y="459"/>
                  <a:pt x="287" y="459"/>
                  <a:pt x="288" y="459"/>
                </a:cubicBezTo>
                <a:cubicBezTo>
                  <a:pt x="291" y="460"/>
                  <a:pt x="294" y="460"/>
                  <a:pt x="297" y="461"/>
                </a:cubicBezTo>
                <a:cubicBezTo>
                  <a:pt x="297" y="461"/>
                  <a:pt x="298" y="461"/>
                  <a:pt x="298" y="462"/>
                </a:cubicBezTo>
                <a:cubicBezTo>
                  <a:pt x="298" y="462"/>
                  <a:pt x="297" y="462"/>
                  <a:pt x="297" y="463"/>
                </a:cubicBezTo>
                <a:cubicBezTo>
                  <a:pt x="297" y="463"/>
                  <a:pt x="297" y="463"/>
                  <a:pt x="296" y="463"/>
                </a:cubicBezTo>
                <a:close/>
                <a:moveTo>
                  <a:pt x="612" y="319"/>
                </a:moveTo>
                <a:cubicBezTo>
                  <a:pt x="611" y="319"/>
                  <a:pt x="611" y="318"/>
                  <a:pt x="611" y="318"/>
                </a:cubicBezTo>
                <a:cubicBezTo>
                  <a:pt x="612" y="315"/>
                  <a:pt x="614" y="313"/>
                  <a:pt x="615" y="310"/>
                </a:cubicBezTo>
                <a:cubicBezTo>
                  <a:pt x="615" y="309"/>
                  <a:pt x="616" y="309"/>
                  <a:pt x="617" y="309"/>
                </a:cubicBezTo>
                <a:cubicBezTo>
                  <a:pt x="617" y="310"/>
                  <a:pt x="617" y="310"/>
                  <a:pt x="617" y="311"/>
                </a:cubicBezTo>
                <a:cubicBezTo>
                  <a:pt x="616" y="314"/>
                  <a:pt x="614" y="316"/>
                  <a:pt x="613" y="319"/>
                </a:cubicBezTo>
                <a:cubicBezTo>
                  <a:pt x="613" y="319"/>
                  <a:pt x="613" y="319"/>
                  <a:pt x="613" y="319"/>
                </a:cubicBezTo>
                <a:cubicBezTo>
                  <a:pt x="612" y="320"/>
                  <a:pt x="612" y="320"/>
                  <a:pt x="612" y="319"/>
                </a:cubicBezTo>
                <a:close/>
                <a:moveTo>
                  <a:pt x="279" y="460"/>
                </a:moveTo>
                <a:cubicBezTo>
                  <a:pt x="276" y="459"/>
                  <a:pt x="273" y="458"/>
                  <a:pt x="270" y="458"/>
                </a:cubicBezTo>
                <a:cubicBezTo>
                  <a:pt x="269" y="457"/>
                  <a:pt x="269" y="457"/>
                  <a:pt x="269" y="456"/>
                </a:cubicBezTo>
                <a:cubicBezTo>
                  <a:pt x="269" y="456"/>
                  <a:pt x="270" y="455"/>
                  <a:pt x="270" y="455"/>
                </a:cubicBezTo>
                <a:cubicBezTo>
                  <a:pt x="273" y="456"/>
                  <a:pt x="276" y="457"/>
                  <a:pt x="279" y="457"/>
                </a:cubicBezTo>
                <a:cubicBezTo>
                  <a:pt x="280" y="457"/>
                  <a:pt x="280" y="458"/>
                  <a:pt x="280" y="459"/>
                </a:cubicBezTo>
                <a:cubicBezTo>
                  <a:pt x="280" y="459"/>
                  <a:pt x="280" y="459"/>
                  <a:pt x="279" y="459"/>
                </a:cubicBezTo>
                <a:cubicBezTo>
                  <a:pt x="279" y="460"/>
                  <a:pt x="279" y="460"/>
                  <a:pt x="279" y="460"/>
                </a:cubicBezTo>
                <a:close/>
                <a:moveTo>
                  <a:pt x="620" y="303"/>
                </a:moveTo>
                <a:cubicBezTo>
                  <a:pt x="619" y="303"/>
                  <a:pt x="619" y="302"/>
                  <a:pt x="619" y="302"/>
                </a:cubicBezTo>
                <a:cubicBezTo>
                  <a:pt x="620" y="299"/>
                  <a:pt x="621" y="296"/>
                  <a:pt x="623" y="294"/>
                </a:cubicBezTo>
                <a:cubicBezTo>
                  <a:pt x="623" y="293"/>
                  <a:pt x="624" y="293"/>
                  <a:pt x="624" y="293"/>
                </a:cubicBezTo>
                <a:cubicBezTo>
                  <a:pt x="625" y="293"/>
                  <a:pt x="625" y="294"/>
                  <a:pt x="625" y="294"/>
                </a:cubicBezTo>
                <a:cubicBezTo>
                  <a:pt x="624" y="297"/>
                  <a:pt x="622" y="300"/>
                  <a:pt x="621" y="303"/>
                </a:cubicBezTo>
                <a:cubicBezTo>
                  <a:pt x="621" y="303"/>
                  <a:pt x="621" y="303"/>
                  <a:pt x="621" y="303"/>
                </a:cubicBezTo>
                <a:cubicBezTo>
                  <a:pt x="620" y="303"/>
                  <a:pt x="620" y="303"/>
                  <a:pt x="620" y="303"/>
                </a:cubicBezTo>
                <a:close/>
                <a:moveTo>
                  <a:pt x="261" y="456"/>
                </a:moveTo>
                <a:cubicBezTo>
                  <a:pt x="258" y="455"/>
                  <a:pt x="255" y="454"/>
                  <a:pt x="252" y="453"/>
                </a:cubicBezTo>
                <a:cubicBezTo>
                  <a:pt x="252" y="453"/>
                  <a:pt x="251" y="452"/>
                  <a:pt x="251" y="452"/>
                </a:cubicBezTo>
                <a:cubicBezTo>
                  <a:pt x="252" y="451"/>
                  <a:pt x="252" y="451"/>
                  <a:pt x="253" y="451"/>
                </a:cubicBezTo>
                <a:cubicBezTo>
                  <a:pt x="256" y="452"/>
                  <a:pt x="259" y="453"/>
                  <a:pt x="261" y="453"/>
                </a:cubicBezTo>
                <a:cubicBezTo>
                  <a:pt x="262" y="453"/>
                  <a:pt x="262" y="454"/>
                  <a:pt x="262" y="455"/>
                </a:cubicBezTo>
                <a:cubicBezTo>
                  <a:pt x="262" y="455"/>
                  <a:pt x="262" y="455"/>
                  <a:pt x="262" y="455"/>
                </a:cubicBezTo>
                <a:cubicBezTo>
                  <a:pt x="261" y="456"/>
                  <a:pt x="261" y="456"/>
                  <a:pt x="261" y="456"/>
                </a:cubicBezTo>
                <a:close/>
                <a:moveTo>
                  <a:pt x="627" y="287"/>
                </a:moveTo>
                <a:cubicBezTo>
                  <a:pt x="626" y="286"/>
                  <a:pt x="626" y="286"/>
                  <a:pt x="626" y="285"/>
                </a:cubicBezTo>
                <a:cubicBezTo>
                  <a:pt x="627" y="282"/>
                  <a:pt x="628" y="280"/>
                  <a:pt x="629" y="277"/>
                </a:cubicBezTo>
                <a:cubicBezTo>
                  <a:pt x="629" y="276"/>
                  <a:pt x="630" y="276"/>
                  <a:pt x="630" y="276"/>
                </a:cubicBezTo>
                <a:cubicBezTo>
                  <a:pt x="631" y="276"/>
                  <a:pt x="631" y="277"/>
                  <a:pt x="631" y="277"/>
                </a:cubicBezTo>
                <a:cubicBezTo>
                  <a:pt x="630" y="280"/>
                  <a:pt x="629" y="283"/>
                  <a:pt x="628" y="286"/>
                </a:cubicBezTo>
                <a:cubicBezTo>
                  <a:pt x="628" y="286"/>
                  <a:pt x="628" y="286"/>
                  <a:pt x="627" y="287"/>
                </a:cubicBezTo>
                <a:cubicBezTo>
                  <a:pt x="627" y="287"/>
                  <a:pt x="627" y="287"/>
                  <a:pt x="627" y="287"/>
                </a:cubicBezTo>
                <a:close/>
                <a:moveTo>
                  <a:pt x="243" y="451"/>
                </a:moveTo>
                <a:cubicBezTo>
                  <a:pt x="241" y="450"/>
                  <a:pt x="238" y="449"/>
                  <a:pt x="235" y="448"/>
                </a:cubicBezTo>
                <a:cubicBezTo>
                  <a:pt x="234" y="448"/>
                  <a:pt x="234" y="447"/>
                  <a:pt x="234" y="447"/>
                </a:cubicBezTo>
                <a:cubicBezTo>
                  <a:pt x="234" y="446"/>
                  <a:pt x="235" y="446"/>
                  <a:pt x="235" y="446"/>
                </a:cubicBezTo>
                <a:cubicBezTo>
                  <a:pt x="238" y="447"/>
                  <a:pt x="241" y="448"/>
                  <a:pt x="244" y="449"/>
                </a:cubicBezTo>
                <a:cubicBezTo>
                  <a:pt x="245" y="449"/>
                  <a:pt x="245" y="449"/>
                  <a:pt x="245" y="450"/>
                </a:cubicBezTo>
                <a:cubicBezTo>
                  <a:pt x="245" y="450"/>
                  <a:pt x="245" y="451"/>
                  <a:pt x="244" y="451"/>
                </a:cubicBezTo>
                <a:cubicBezTo>
                  <a:pt x="244" y="451"/>
                  <a:pt x="244" y="451"/>
                  <a:pt x="243" y="451"/>
                </a:cubicBezTo>
                <a:close/>
                <a:moveTo>
                  <a:pt x="633" y="270"/>
                </a:moveTo>
                <a:cubicBezTo>
                  <a:pt x="632" y="269"/>
                  <a:pt x="632" y="269"/>
                  <a:pt x="632" y="268"/>
                </a:cubicBezTo>
                <a:cubicBezTo>
                  <a:pt x="632" y="266"/>
                  <a:pt x="633" y="265"/>
                  <a:pt x="633" y="263"/>
                </a:cubicBezTo>
                <a:cubicBezTo>
                  <a:pt x="634" y="262"/>
                  <a:pt x="634" y="261"/>
                  <a:pt x="634" y="260"/>
                </a:cubicBezTo>
                <a:cubicBezTo>
                  <a:pt x="635" y="259"/>
                  <a:pt x="635" y="259"/>
                  <a:pt x="636" y="259"/>
                </a:cubicBezTo>
                <a:cubicBezTo>
                  <a:pt x="636" y="259"/>
                  <a:pt x="637" y="260"/>
                  <a:pt x="637" y="260"/>
                </a:cubicBezTo>
                <a:cubicBezTo>
                  <a:pt x="636" y="261"/>
                  <a:pt x="636" y="263"/>
                  <a:pt x="636" y="264"/>
                </a:cubicBezTo>
                <a:cubicBezTo>
                  <a:pt x="635" y="265"/>
                  <a:pt x="635" y="267"/>
                  <a:pt x="634" y="269"/>
                </a:cubicBezTo>
                <a:cubicBezTo>
                  <a:pt x="634" y="269"/>
                  <a:pt x="634" y="269"/>
                  <a:pt x="633" y="270"/>
                </a:cubicBezTo>
                <a:cubicBezTo>
                  <a:pt x="633" y="270"/>
                  <a:pt x="633" y="270"/>
                  <a:pt x="633" y="270"/>
                </a:cubicBezTo>
                <a:close/>
                <a:moveTo>
                  <a:pt x="226" y="445"/>
                </a:moveTo>
                <a:cubicBezTo>
                  <a:pt x="223" y="444"/>
                  <a:pt x="221" y="443"/>
                  <a:pt x="218" y="442"/>
                </a:cubicBezTo>
                <a:cubicBezTo>
                  <a:pt x="217" y="442"/>
                  <a:pt x="217" y="441"/>
                  <a:pt x="217" y="441"/>
                </a:cubicBezTo>
                <a:cubicBezTo>
                  <a:pt x="217" y="440"/>
                  <a:pt x="218" y="440"/>
                  <a:pt x="218" y="440"/>
                </a:cubicBezTo>
                <a:cubicBezTo>
                  <a:pt x="221" y="441"/>
                  <a:pt x="224" y="442"/>
                  <a:pt x="227" y="443"/>
                </a:cubicBezTo>
                <a:cubicBezTo>
                  <a:pt x="228" y="443"/>
                  <a:pt x="228" y="444"/>
                  <a:pt x="228" y="444"/>
                </a:cubicBezTo>
                <a:cubicBezTo>
                  <a:pt x="228" y="445"/>
                  <a:pt x="227" y="445"/>
                  <a:pt x="227" y="445"/>
                </a:cubicBezTo>
                <a:cubicBezTo>
                  <a:pt x="227" y="445"/>
                  <a:pt x="226" y="445"/>
                  <a:pt x="226" y="445"/>
                </a:cubicBezTo>
                <a:close/>
                <a:moveTo>
                  <a:pt x="638" y="252"/>
                </a:moveTo>
                <a:cubicBezTo>
                  <a:pt x="637" y="252"/>
                  <a:pt x="637" y="252"/>
                  <a:pt x="637" y="251"/>
                </a:cubicBezTo>
                <a:cubicBezTo>
                  <a:pt x="638" y="248"/>
                  <a:pt x="638" y="245"/>
                  <a:pt x="639" y="242"/>
                </a:cubicBezTo>
                <a:cubicBezTo>
                  <a:pt x="639" y="242"/>
                  <a:pt x="640" y="241"/>
                  <a:pt x="640" y="241"/>
                </a:cubicBezTo>
                <a:cubicBezTo>
                  <a:pt x="641" y="241"/>
                  <a:pt x="641" y="242"/>
                  <a:pt x="641" y="243"/>
                </a:cubicBezTo>
                <a:cubicBezTo>
                  <a:pt x="640" y="246"/>
                  <a:pt x="640" y="249"/>
                  <a:pt x="639" y="251"/>
                </a:cubicBezTo>
                <a:cubicBezTo>
                  <a:pt x="639" y="252"/>
                  <a:pt x="639" y="252"/>
                  <a:pt x="638" y="252"/>
                </a:cubicBezTo>
                <a:cubicBezTo>
                  <a:pt x="638" y="252"/>
                  <a:pt x="638" y="252"/>
                  <a:pt x="638" y="252"/>
                </a:cubicBezTo>
                <a:close/>
                <a:moveTo>
                  <a:pt x="209" y="439"/>
                </a:moveTo>
                <a:cubicBezTo>
                  <a:pt x="206" y="438"/>
                  <a:pt x="204" y="437"/>
                  <a:pt x="201" y="435"/>
                </a:cubicBezTo>
                <a:cubicBezTo>
                  <a:pt x="200" y="435"/>
                  <a:pt x="200" y="435"/>
                  <a:pt x="200" y="434"/>
                </a:cubicBezTo>
                <a:cubicBezTo>
                  <a:pt x="200" y="433"/>
                  <a:pt x="201" y="433"/>
                  <a:pt x="202" y="433"/>
                </a:cubicBezTo>
                <a:cubicBezTo>
                  <a:pt x="204" y="435"/>
                  <a:pt x="207" y="436"/>
                  <a:pt x="210" y="437"/>
                </a:cubicBezTo>
                <a:cubicBezTo>
                  <a:pt x="211" y="437"/>
                  <a:pt x="211" y="438"/>
                  <a:pt x="211" y="438"/>
                </a:cubicBezTo>
                <a:cubicBezTo>
                  <a:pt x="211" y="439"/>
                  <a:pt x="210" y="439"/>
                  <a:pt x="210" y="439"/>
                </a:cubicBezTo>
                <a:cubicBezTo>
                  <a:pt x="210" y="439"/>
                  <a:pt x="210" y="439"/>
                  <a:pt x="209" y="439"/>
                </a:cubicBezTo>
                <a:close/>
                <a:moveTo>
                  <a:pt x="642" y="235"/>
                </a:moveTo>
                <a:cubicBezTo>
                  <a:pt x="641" y="235"/>
                  <a:pt x="641" y="234"/>
                  <a:pt x="641" y="233"/>
                </a:cubicBezTo>
                <a:cubicBezTo>
                  <a:pt x="641" y="230"/>
                  <a:pt x="642" y="227"/>
                  <a:pt x="642" y="224"/>
                </a:cubicBezTo>
                <a:cubicBezTo>
                  <a:pt x="642" y="224"/>
                  <a:pt x="643" y="223"/>
                  <a:pt x="644" y="224"/>
                </a:cubicBezTo>
                <a:cubicBezTo>
                  <a:pt x="644" y="224"/>
                  <a:pt x="645" y="224"/>
                  <a:pt x="645" y="225"/>
                </a:cubicBezTo>
                <a:cubicBezTo>
                  <a:pt x="644" y="228"/>
                  <a:pt x="643" y="231"/>
                  <a:pt x="643" y="234"/>
                </a:cubicBezTo>
                <a:cubicBezTo>
                  <a:pt x="643" y="234"/>
                  <a:pt x="643" y="234"/>
                  <a:pt x="642" y="235"/>
                </a:cubicBezTo>
                <a:cubicBezTo>
                  <a:pt x="642" y="235"/>
                  <a:pt x="642" y="235"/>
                  <a:pt x="642" y="235"/>
                </a:cubicBezTo>
                <a:close/>
                <a:moveTo>
                  <a:pt x="193" y="432"/>
                </a:moveTo>
                <a:cubicBezTo>
                  <a:pt x="190" y="431"/>
                  <a:pt x="187" y="429"/>
                  <a:pt x="184" y="428"/>
                </a:cubicBezTo>
                <a:cubicBezTo>
                  <a:pt x="184" y="428"/>
                  <a:pt x="183" y="427"/>
                  <a:pt x="184" y="427"/>
                </a:cubicBezTo>
                <a:cubicBezTo>
                  <a:pt x="184" y="426"/>
                  <a:pt x="185" y="426"/>
                  <a:pt x="185" y="426"/>
                </a:cubicBezTo>
                <a:cubicBezTo>
                  <a:pt x="188" y="427"/>
                  <a:pt x="191" y="429"/>
                  <a:pt x="193" y="430"/>
                </a:cubicBezTo>
                <a:cubicBezTo>
                  <a:pt x="194" y="430"/>
                  <a:pt x="194" y="431"/>
                  <a:pt x="194" y="431"/>
                </a:cubicBezTo>
                <a:cubicBezTo>
                  <a:pt x="194" y="432"/>
                  <a:pt x="194" y="432"/>
                  <a:pt x="193" y="432"/>
                </a:cubicBezTo>
                <a:cubicBezTo>
                  <a:pt x="193" y="432"/>
                  <a:pt x="193" y="432"/>
                  <a:pt x="193" y="432"/>
                </a:cubicBezTo>
                <a:close/>
                <a:moveTo>
                  <a:pt x="645" y="217"/>
                </a:moveTo>
                <a:cubicBezTo>
                  <a:pt x="644" y="217"/>
                  <a:pt x="644" y="216"/>
                  <a:pt x="644" y="216"/>
                </a:cubicBezTo>
                <a:cubicBezTo>
                  <a:pt x="644" y="213"/>
                  <a:pt x="644" y="210"/>
                  <a:pt x="645" y="207"/>
                </a:cubicBezTo>
                <a:cubicBezTo>
                  <a:pt x="645" y="206"/>
                  <a:pt x="645" y="206"/>
                  <a:pt x="646" y="206"/>
                </a:cubicBezTo>
                <a:cubicBezTo>
                  <a:pt x="647" y="206"/>
                  <a:pt x="647" y="206"/>
                  <a:pt x="647" y="207"/>
                </a:cubicBezTo>
                <a:cubicBezTo>
                  <a:pt x="647" y="210"/>
                  <a:pt x="646" y="213"/>
                  <a:pt x="646" y="216"/>
                </a:cubicBezTo>
                <a:cubicBezTo>
                  <a:pt x="646" y="216"/>
                  <a:pt x="646" y="217"/>
                  <a:pt x="645" y="217"/>
                </a:cubicBezTo>
                <a:cubicBezTo>
                  <a:pt x="645" y="217"/>
                  <a:pt x="645" y="217"/>
                  <a:pt x="645" y="217"/>
                </a:cubicBezTo>
                <a:close/>
                <a:moveTo>
                  <a:pt x="176" y="424"/>
                </a:moveTo>
                <a:cubicBezTo>
                  <a:pt x="173" y="423"/>
                  <a:pt x="171" y="422"/>
                  <a:pt x="168" y="420"/>
                </a:cubicBezTo>
                <a:cubicBezTo>
                  <a:pt x="167" y="420"/>
                  <a:pt x="167" y="419"/>
                  <a:pt x="167" y="419"/>
                </a:cubicBezTo>
                <a:cubicBezTo>
                  <a:pt x="168" y="418"/>
                  <a:pt x="168" y="418"/>
                  <a:pt x="169" y="418"/>
                </a:cubicBezTo>
                <a:cubicBezTo>
                  <a:pt x="172" y="420"/>
                  <a:pt x="174" y="421"/>
                  <a:pt x="177" y="422"/>
                </a:cubicBezTo>
                <a:cubicBezTo>
                  <a:pt x="178" y="423"/>
                  <a:pt x="178" y="423"/>
                  <a:pt x="178" y="424"/>
                </a:cubicBezTo>
                <a:cubicBezTo>
                  <a:pt x="177" y="424"/>
                  <a:pt x="177" y="424"/>
                  <a:pt x="177" y="424"/>
                </a:cubicBezTo>
                <a:cubicBezTo>
                  <a:pt x="177" y="425"/>
                  <a:pt x="176" y="425"/>
                  <a:pt x="176" y="424"/>
                </a:cubicBezTo>
                <a:close/>
                <a:moveTo>
                  <a:pt x="160" y="416"/>
                </a:moveTo>
                <a:cubicBezTo>
                  <a:pt x="157" y="415"/>
                  <a:pt x="155" y="413"/>
                  <a:pt x="152" y="412"/>
                </a:cubicBezTo>
                <a:cubicBezTo>
                  <a:pt x="151" y="411"/>
                  <a:pt x="151" y="411"/>
                  <a:pt x="152" y="410"/>
                </a:cubicBezTo>
                <a:cubicBezTo>
                  <a:pt x="152" y="410"/>
                  <a:pt x="153" y="410"/>
                  <a:pt x="153" y="410"/>
                </a:cubicBezTo>
                <a:cubicBezTo>
                  <a:pt x="156" y="411"/>
                  <a:pt x="158" y="413"/>
                  <a:pt x="161" y="414"/>
                </a:cubicBezTo>
                <a:cubicBezTo>
                  <a:pt x="162" y="414"/>
                  <a:pt x="162" y="415"/>
                  <a:pt x="161" y="416"/>
                </a:cubicBezTo>
                <a:cubicBezTo>
                  <a:pt x="161" y="416"/>
                  <a:pt x="161" y="416"/>
                  <a:pt x="161" y="416"/>
                </a:cubicBezTo>
                <a:cubicBezTo>
                  <a:pt x="161" y="416"/>
                  <a:pt x="160" y="416"/>
                  <a:pt x="160" y="416"/>
                </a:cubicBezTo>
                <a:close/>
                <a:moveTo>
                  <a:pt x="647" y="199"/>
                </a:moveTo>
                <a:cubicBezTo>
                  <a:pt x="646" y="199"/>
                  <a:pt x="645" y="198"/>
                  <a:pt x="645" y="198"/>
                </a:cubicBezTo>
                <a:cubicBezTo>
                  <a:pt x="646" y="195"/>
                  <a:pt x="646" y="192"/>
                  <a:pt x="646" y="189"/>
                </a:cubicBezTo>
                <a:cubicBezTo>
                  <a:pt x="646" y="188"/>
                  <a:pt x="647" y="188"/>
                  <a:pt x="647" y="188"/>
                </a:cubicBezTo>
                <a:cubicBezTo>
                  <a:pt x="648" y="188"/>
                  <a:pt x="648" y="188"/>
                  <a:pt x="648" y="189"/>
                </a:cubicBezTo>
                <a:cubicBezTo>
                  <a:pt x="648" y="192"/>
                  <a:pt x="648" y="195"/>
                  <a:pt x="648" y="198"/>
                </a:cubicBezTo>
                <a:cubicBezTo>
                  <a:pt x="648" y="198"/>
                  <a:pt x="647" y="199"/>
                  <a:pt x="647" y="199"/>
                </a:cubicBezTo>
                <a:cubicBezTo>
                  <a:pt x="647" y="199"/>
                  <a:pt x="647" y="199"/>
                  <a:pt x="647" y="199"/>
                </a:cubicBezTo>
                <a:close/>
                <a:moveTo>
                  <a:pt x="144" y="407"/>
                </a:moveTo>
                <a:cubicBezTo>
                  <a:pt x="142" y="406"/>
                  <a:pt x="139" y="404"/>
                  <a:pt x="136" y="403"/>
                </a:cubicBezTo>
                <a:cubicBezTo>
                  <a:pt x="136" y="402"/>
                  <a:pt x="136" y="402"/>
                  <a:pt x="136" y="401"/>
                </a:cubicBezTo>
                <a:cubicBezTo>
                  <a:pt x="136" y="401"/>
                  <a:pt x="137" y="400"/>
                  <a:pt x="138" y="401"/>
                </a:cubicBezTo>
                <a:cubicBezTo>
                  <a:pt x="140" y="402"/>
                  <a:pt x="143" y="404"/>
                  <a:pt x="145" y="405"/>
                </a:cubicBezTo>
                <a:cubicBezTo>
                  <a:pt x="146" y="406"/>
                  <a:pt x="146" y="406"/>
                  <a:pt x="146" y="407"/>
                </a:cubicBezTo>
                <a:cubicBezTo>
                  <a:pt x="146" y="407"/>
                  <a:pt x="145" y="407"/>
                  <a:pt x="145" y="407"/>
                </a:cubicBezTo>
                <a:cubicBezTo>
                  <a:pt x="145" y="407"/>
                  <a:pt x="145" y="407"/>
                  <a:pt x="144" y="407"/>
                </a:cubicBezTo>
                <a:close/>
                <a:moveTo>
                  <a:pt x="647" y="181"/>
                </a:moveTo>
                <a:cubicBezTo>
                  <a:pt x="647" y="181"/>
                  <a:pt x="646" y="180"/>
                  <a:pt x="646" y="180"/>
                </a:cubicBezTo>
                <a:cubicBezTo>
                  <a:pt x="646" y="177"/>
                  <a:pt x="646" y="174"/>
                  <a:pt x="646" y="171"/>
                </a:cubicBezTo>
                <a:cubicBezTo>
                  <a:pt x="646" y="170"/>
                  <a:pt x="647" y="170"/>
                  <a:pt x="647" y="170"/>
                </a:cubicBezTo>
                <a:cubicBezTo>
                  <a:pt x="648" y="170"/>
                  <a:pt x="649" y="170"/>
                  <a:pt x="649" y="171"/>
                </a:cubicBezTo>
                <a:cubicBezTo>
                  <a:pt x="649" y="174"/>
                  <a:pt x="649" y="177"/>
                  <a:pt x="649" y="180"/>
                </a:cubicBezTo>
                <a:cubicBezTo>
                  <a:pt x="649" y="180"/>
                  <a:pt x="648" y="181"/>
                  <a:pt x="648" y="181"/>
                </a:cubicBezTo>
                <a:cubicBezTo>
                  <a:pt x="648" y="181"/>
                  <a:pt x="648" y="181"/>
                  <a:pt x="647" y="181"/>
                </a:cubicBezTo>
                <a:close/>
                <a:moveTo>
                  <a:pt x="129" y="398"/>
                </a:moveTo>
                <a:cubicBezTo>
                  <a:pt x="126" y="396"/>
                  <a:pt x="124" y="395"/>
                  <a:pt x="121" y="393"/>
                </a:cubicBezTo>
                <a:cubicBezTo>
                  <a:pt x="121" y="393"/>
                  <a:pt x="120" y="392"/>
                  <a:pt x="121" y="391"/>
                </a:cubicBezTo>
                <a:cubicBezTo>
                  <a:pt x="121" y="391"/>
                  <a:pt x="122" y="391"/>
                  <a:pt x="122" y="391"/>
                </a:cubicBezTo>
                <a:cubicBezTo>
                  <a:pt x="125" y="393"/>
                  <a:pt x="127" y="394"/>
                  <a:pt x="130" y="396"/>
                </a:cubicBezTo>
                <a:cubicBezTo>
                  <a:pt x="130" y="396"/>
                  <a:pt x="131" y="397"/>
                  <a:pt x="130" y="397"/>
                </a:cubicBezTo>
                <a:cubicBezTo>
                  <a:pt x="130" y="398"/>
                  <a:pt x="130" y="398"/>
                  <a:pt x="130" y="398"/>
                </a:cubicBezTo>
                <a:cubicBezTo>
                  <a:pt x="129" y="398"/>
                  <a:pt x="129" y="398"/>
                  <a:pt x="129" y="398"/>
                </a:cubicBezTo>
                <a:close/>
                <a:moveTo>
                  <a:pt x="647" y="163"/>
                </a:moveTo>
                <a:cubicBezTo>
                  <a:pt x="647" y="163"/>
                  <a:pt x="646" y="162"/>
                  <a:pt x="646" y="162"/>
                </a:cubicBezTo>
                <a:cubicBezTo>
                  <a:pt x="646" y="159"/>
                  <a:pt x="646" y="156"/>
                  <a:pt x="646" y="153"/>
                </a:cubicBezTo>
                <a:cubicBezTo>
                  <a:pt x="646" y="152"/>
                  <a:pt x="646" y="152"/>
                  <a:pt x="647" y="152"/>
                </a:cubicBezTo>
                <a:cubicBezTo>
                  <a:pt x="647" y="152"/>
                  <a:pt x="648" y="152"/>
                  <a:pt x="648" y="153"/>
                </a:cubicBezTo>
                <a:cubicBezTo>
                  <a:pt x="648" y="156"/>
                  <a:pt x="648" y="159"/>
                  <a:pt x="648" y="162"/>
                </a:cubicBezTo>
                <a:cubicBezTo>
                  <a:pt x="648" y="162"/>
                  <a:pt x="648" y="163"/>
                  <a:pt x="648" y="163"/>
                </a:cubicBezTo>
                <a:cubicBezTo>
                  <a:pt x="648" y="163"/>
                  <a:pt x="647" y="163"/>
                  <a:pt x="647" y="163"/>
                </a:cubicBezTo>
                <a:close/>
                <a:moveTo>
                  <a:pt x="114" y="388"/>
                </a:moveTo>
                <a:cubicBezTo>
                  <a:pt x="111" y="386"/>
                  <a:pt x="109" y="384"/>
                  <a:pt x="106" y="383"/>
                </a:cubicBezTo>
                <a:cubicBezTo>
                  <a:pt x="106" y="382"/>
                  <a:pt x="106" y="382"/>
                  <a:pt x="106" y="381"/>
                </a:cubicBezTo>
                <a:cubicBezTo>
                  <a:pt x="106" y="381"/>
                  <a:pt x="107" y="380"/>
                  <a:pt x="108" y="381"/>
                </a:cubicBezTo>
                <a:cubicBezTo>
                  <a:pt x="110" y="383"/>
                  <a:pt x="112" y="384"/>
                  <a:pt x="115" y="386"/>
                </a:cubicBezTo>
                <a:cubicBezTo>
                  <a:pt x="115" y="386"/>
                  <a:pt x="116" y="387"/>
                  <a:pt x="115" y="388"/>
                </a:cubicBezTo>
                <a:cubicBezTo>
                  <a:pt x="115" y="388"/>
                  <a:pt x="115" y="388"/>
                  <a:pt x="115" y="388"/>
                </a:cubicBezTo>
                <a:cubicBezTo>
                  <a:pt x="114" y="388"/>
                  <a:pt x="114" y="388"/>
                  <a:pt x="114" y="388"/>
                </a:cubicBezTo>
                <a:close/>
                <a:moveTo>
                  <a:pt x="646" y="145"/>
                </a:moveTo>
                <a:cubicBezTo>
                  <a:pt x="645" y="145"/>
                  <a:pt x="645" y="144"/>
                  <a:pt x="645" y="144"/>
                </a:cubicBezTo>
                <a:cubicBezTo>
                  <a:pt x="645" y="141"/>
                  <a:pt x="644" y="138"/>
                  <a:pt x="644" y="135"/>
                </a:cubicBezTo>
                <a:cubicBezTo>
                  <a:pt x="644" y="134"/>
                  <a:pt x="644" y="134"/>
                  <a:pt x="645" y="134"/>
                </a:cubicBezTo>
                <a:cubicBezTo>
                  <a:pt x="645" y="134"/>
                  <a:pt x="646" y="134"/>
                  <a:pt x="646" y="135"/>
                </a:cubicBezTo>
                <a:cubicBezTo>
                  <a:pt x="646" y="138"/>
                  <a:pt x="647" y="141"/>
                  <a:pt x="647" y="144"/>
                </a:cubicBezTo>
                <a:cubicBezTo>
                  <a:pt x="647" y="144"/>
                  <a:pt x="647" y="145"/>
                  <a:pt x="646" y="145"/>
                </a:cubicBezTo>
                <a:cubicBezTo>
                  <a:pt x="646" y="145"/>
                  <a:pt x="646" y="145"/>
                  <a:pt x="646" y="145"/>
                </a:cubicBezTo>
                <a:close/>
                <a:moveTo>
                  <a:pt x="99" y="377"/>
                </a:moveTo>
                <a:cubicBezTo>
                  <a:pt x="97" y="376"/>
                  <a:pt x="94" y="374"/>
                  <a:pt x="92" y="372"/>
                </a:cubicBezTo>
                <a:cubicBezTo>
                  <a:pt x="91" y="372"/>
                  <a:pt x="91" y="371"/>
                  <a:pt x="91" y="370"/>
                </a:cubicBezTo>
                <a:cubicBezTo>
                  <a:pt x="92" y="370"/>
                  <a:pt x="93" y="370"/>
                  <a:pt x="93" y="370"/>
                </a:cubicBezTo>
                <a:cubicBezTo>
                  <a:pt x="95" y="372"/>
                  <a:pt x="98" y="374"/>
                  <a:pt x="100" y="376"/>
                </a:cubicBezTo>
                <a:cubicBezTo>
                  <a:pt x="101" y="376"/>
                  <a:pt x="101" y="377"/>
                  <a:pt x="100" y="377"/>
                </a:cubicBezTo>
                <a:cubicBezTo>
                  <a:pt x="100" y="377"/>
                  <a:pt x="100" y="377"/>
                  <a:pt x="100" y="377"/>
                </a:cubicBezTo>
                <a:cubicBezTo>
                  <a:pt x="100" y="378"/>
                  <a:pt x="99" y="378"/>
                  <a:pt x="99" y="377"/>
                </a:cubicBezTo>
                <a:close/>
                <a:moveTo>
                  <a:pt x="644" y="127"/>
                </a:moveTo>
                <a:cubicBezTo>
                  <a:pt x="643" y="127"/>
                  <a:pt x="643" y="127"/>
                  <a:pt x="642" y="126"/>
                </a:cubicBezTo>
                <a:cubicBezTo>
                  <a:pt x="642" y="123"/>
                  <a:pt x="641" y="120"/>
                  <a:pt x="641" y="117"/>
                </a:cubicBezTo>
                <a:cubicBezTo>
                  <a:pt x="641" y="117"/>
                  <a:pt x="641" y="116"/>
                  <a:pt x="642" y="116"/>
                </a:cubicBezTo>
                <a:cubicBezTo>
                  <a:pt x="642" y="116"/>
                  <a:pt x="643" y="116"/>
                  <a:pt x="643" y="117"/>
                </a:cubicBezTo>
                <a:cubicBezTo>
                  <a:pt x="644" y="120"/>
                  <a:pt x="644" y="123"/>
                  <a:pt x="645" y="126"/>
                </a:cubicBezTo>
                <a:cubicBezTo>
                  <a:pt x="645" y="126"/>
                  <a:pt x="644" y="127"/>
                  <a:pt x="644" y="127"/>
                </a:cubicBezTo>
                <a:cubicBezTo>
                  <a:pt x="644" y="127"/>
                  <a:pt x="644" y="127"/>
                  <a:pt x="644" y="127"/>
                </a:cubicBezTo>
                <a:close/>
                <a:moveTo>
                  <a:pt x="85" y="366"/>
                </a:moveTo>
                <a:cubicBezTo>
                  <a:pt x="82" y="365"/>
                  <a:pt x="80" y="363"/>
                  <a:pt x="77" y="361"/>
                </a:cubicBezTo>
                <a:cubicBezTo>
                  <a:pt x="77" y="360"/>
                  <a:pt x="77" y="360"/>
                  <a:pt x="77" y="359"/>
                </a:cubicBezTo>
                <a:cubicBezTo>
                  <a:pt x="78" y="359"/>
                  <a:pt x="78" y="359"/>
                  <a:pt x="79" y="359"/>
                </a:cubicBezTo>
                <a:cubicBezTo>
                  <a:pt x="81" y="361"/>
                  <a:pt x="84" y="363"/>
                  <a:pt x="86" y="365"/>
                </a:cubicBezTo>
                <a:cubicBezTo>
                  <a:pt x="86" y="365"/>
                  <a:pt x="86" y="366"/>
                  <a:pt x="86" y="366"/>
                </a:cubicBezTo>
                <a:cubicBezTo>
                  <a:pt x="86" y="366"/>
                  <a:pt x="86" y="366"/>
                  <a:pt x="86" y="367"/>
                </a:cubicBezTo>
                <a:cubicBezTo>
                  <a:pt x="85" y="367"/>
                  <a:pt x="85" y="367"/>
                  <a:pt x="85" y="366"/>
                </a:cubicBezTo>
                <a:close/>
                <a:moveTo>
                  <a:pt x="640" y="109"/>
                </a:moveTo>
                <a:cubicBezTo>
                  <a:pt x="640" y="109"/>
                  <a:pt x="639" y="109"/>
                  <a:pt x="639" y="108"/>
                </a:cubicBezTo>
                <a:cubicBezTo>
                  <a:pt x="638" y="105"/>
                  <a:pt x="637" y="103"/>
                  <a:pt x="637" y="100"/>
                </a:cubicBezTo>
                <a:cubicBezTo>
                  <a:pt x="636" y="99"/>
                  <a:pt x="637" y="98"/>
                  <a:pt x="637" y="98"/>
                </a:cubicBezTo>
                <a:cubicBezTo>
                  <a:pt x="638" y="98"/>
                  <a:pt x="639" y="98"/>
                  <a:pt x="639" y="99"/>
                </a:cubicBezTo>
                <a:cubicBezTo>
                  <a:pt x="640" y="102"/>
                  <a:pt x="640" y="105"/>
                  <a:pt x="641" y="108"/>
                </a:cubicBezTo>
                <a:cubicBezTo>
                  <a:pt x="641" y="108"/>
                  <a:pt x="641" y="109"/>
                  <a:pt x="640" y="109"/>
                </a:cubicBezTo>
                <a:cubicBezTo>
                  <a:pt x="640" y="109"/>
                  <a:pt x="640" y="109"/>
                  <a:pt x="640" y="109"/>
                </a:cubicBezTo>
                <a:close/>
                <a:moveTo>
                  <a:pt x="71" y="355"/>
                </a:moveTo>
                <a:cubicBezTo>
                  <a:pt x="68" y="353"/>
                  <a:pt x="66" y="351"/>
                  <a:pt x="64" y="349"/>
                </a:cubicBezTo>
                <a:cubicBezTo>
                  <a:pt x="63" y="349"/>
                  <a:pt x="63" y="348"/>
                  <a:pt x="64" y="347"/>
                </a:cubicBezTo>
                <a:cubicBezTo>
                  <a:pt x="64" y="347"/>
                  <a:pt x="65" y="347"/>
                  <a:pt x="65" y="347"/>
                </a:cubicBezTo>
                <a:cubicBezTo>
                  <a:pt x="67" y="349"/>
                  <a:pt x="70" y="351"/>
                  <a:pt x="72" y="353"/>
                </a:cubicBezTo>
                <a:cubicBezTo>
                  <a:pt x="72" y="354"/>
                  <a:pt x="73" y="354"/>
                  <a:pt x="72" y="355"/>
                </a:cubicBezTo>
                <a:cubicBezTo>
                  <a:pt x="72" y="355"/>
                  <a:pt x="72" y="355"/>
                  <a:pt x="72" y="355"/>
                </a:cubicBezTo>
                <a:cubicBezTo>
                  <a:pt x="71" y="355"/>
                  <a:pt x="71" y="355"/>
                  <a:pt x="71" y="355"/>
                </a:cubicBezTo>
                <a:close/>
                <a:moveTo>
                  <a:pt x="635" y="92"/>
                </a:moveTo>
                <a:cubicBezTo>
                  <a:pt x="635" y="92"/>
                  <a:pt x="634" y="92"/>
                  <a:pt x="634" y="91"/>
                </a:cubicBezTo>
                <a:cubicBezTo>
                  <a:pt x="633" y="88"/>
                  <a:pt x="632" y="85"/>
                  <a:pt x="631" y="83"/>
                </a:cubicBezTo>
                <a:cubicBezTo>
                  <a:pt x="631" y="82"/>
                  <a:pt x="631" y="81"/>
                  <a:pt x="632" y="81"/>
                </a:cubicBezTo>
                <a:cubicBezTo>
                  <a:pt x="632" y="81"/>
                  <a:pt x="633" y="81"/>
                  <a:pt x="633" y="82"/>
                </a:cubicBezTo>
                <a:cubicBezTo>
                  <a:pt x="634" y="85"/>
                  <a:pt x="635" y="88"/>
                  <a:pt x="636" y="90"/>
                </a:cubicBezTo>
                <a:cubicBezTo>
                  <a:pt x="636" y="91"/>
                  <a:pt x="636" y="92"/>
                  <a:pt x="635" y="92"/>
                </a:cubicBezTo>
                <a:cubicBezTo>
                  <a:pt x="635" y="92"/>
                  <a:pt x="635" y="92"/>
                  <a:pt x="635" y="92"/>
                </a:cubicBezTo>
                <a:close/>
                <a:moveTo>
                  <a:pt x="57" y="343"/>
                </a:moveTo>
                <a:cubicBezTo>
                  <a:pt x="55" y="342"/>
                  <a:pt x="54" y="340"/>
                  <a:pt x="52" y="339"/>
                </a:cubicBezTo>
                <a:cubicBezTo>
                  <a:pt x="51" y="338"/>
                  <a:pt x="51" y="337"/>
                  <a:pt x="50" y="337"/>
                </a:cubicBezTo>
                <a:cubicBezTo>
                  <a:pt x="50" y="337"/>
                  <a:pt x="50" y="336"/>
                  <a:pt x="50" y="335"/>
                </a:cubicBezTo>
                <a:cubicBezTo>
                  <a:pt x="51" y="335"/>
                  <a:pt x="51" y="335"/>
                  <a:pt x="52" y="335"/>
                </a:cubicBezTo>
                <a:cubicBezTo>
                  <a:pt x="52" y="336"/>
                  <a:pt x="53" y="336"/>
                  <a:pt x="53" y="337"/>
                </a:cubicBezTo>
                <a:cubicBezTo>
                  <a:pt x="55" y="338"/>
                  <a:pt x="57" y="340"/>
                  <a:pt x="58" y="341"/>
                </a:cubicBezTo>
                <a:cubicBezTo>
                  <a:pt x="59" y="342"/>
                  <a:pt x="59" y="343"/>
                  <a:pt x="58" y="343"/>
                </a:cubicBezTo>
                <a:cubicBezTo>
                  <a:pt x="58" y="343"/>
                  <a:pt x="58" y="343"/>
                  <a:pt x="58" y="343"/>
                </a:cubicBezTo>
                <a:cubicBezTo>
                  <a:pt x="58" y="343"/>
                  <a:pt x="57" y="343"/>
                  <a:pt x="57" y="343"/>
                </a:cubicBezTo>
                <a:close/>
                <a:moveTo>
                  <a:pt x="629" y="75"/>
                </a:moveTo>
                <a:cubicBezTo>
                  <a:pt x="629" y="75"/>
                  <a:pt x="628" y="75"/>
                  <a:pt x="628" y="74"/>
                </a:cubicBezTo>
                <a:cubicBezTo>
                  <a:pt x="627" y="73"/>
                  <a:pt x="627" y="72"/>
                  <a:pt x="626" y="71"/>
                </a:cubicBezTo>
                <a:cubicBezTo>
                  <a:pt x="626" y="69"/>
                  <a:pt x="625" y="68"/>
                  <a:pt x="624" y="66"/>
                </a:cubicBezTo>
                <a:cubicBezTo>
                  <a:pt x="624" y="66"/>
                  <a:pt x="624" y="65"/>
                  <a:pt x="625" y="65"/>
                </a:cubicBezTo>
                <a:cubicBezTo>
                  <a:pt x="625" y="64"/>
                  <a:pt x="626" y="65"/>
                  <a:pt x="626" y="65"/>
                </a:cubicBezTo>
                <a:cubicBezTo>
                  <a:pt x="627" y="67"/>
                  <a:pt x="628" y="68"/>
                  <a:pt x="628" y="70"/>
                </a:cubicBezTo>
                <a:cubicBezTo>
                  <a:pt x="629" y="71"/>
                  <a:pt x="629" y="72"/>
                  <a:pt x="630" y="73"/>
                </a:cubicBezTo>
                <a:cubicBezTo>
                  <a:pt x="630" y="74"/>
                  <a:pt x="630" y="75"/>
                  <a:pt x="629" y="75"/>
                </a:cubicBezTo>
                <a:cubicBezTo>
                  <a:pt x="629" y="75"/>
                  <a:pt x="629" y="75"/>
                  <a:pt x="629" y="75"/>
                </a:cubicBezTo>
                <a:close/>
                <a:moveTo>
                  <a:pt x="44" y="331"/>
                </a:moveTo>
                <a:cubicBezTo>
                  <a:pt x="41" y="329"/>
                  <a:pt x="39" y="327"/>
                  <a:pt x="37" y="324"/>
                </a:cubicBezTo>
                <a:cubicBezTo>
                  <a:pt x="37" y="324"/>
                  <a:pt x="37" y="323"/>
                  <a:pt x="37" y="323"/>
                </a:cubicBezTo>
                <a:cubicBezTo>
                  <a:pt x="38" y="322"/>
                  <a:pt x="38" y="322"/>
                  <a:pt x="39" y="323"/>
                </a:cubicBezTo>
                <a:cubicBezTo>
                  <a:pt x="41" y="325"/>
                  <a:pt x="43" y="327"/>
                  <a:pt x="45" y="329"/>
                </a:cubicBezTo>
                <a:cubicBezTo>
                  <a:pt x="46" y="330"/>
                  <a:pt x="46" y="330"/>
                  <a:pt x="45" y="331"/>
                </a:cubicBezTo>
                <a:cubicBezTo>
                  <a:pt x="45" y="331"/>
                  <a:pt x="45" y="331"/>
                  <a:pt x="45" y="331"/>
                </a:cubicBezTo>
                <a:cubicBezTo>
                  <a:pt x="44" y="331"/>
                  <a:pt x="44" y="331"/>
                  <a:pt x="44" y="331"/>
                </a:cubicBezTo>
                <a:close/>
                <a:moveTo>
                  <a:pt x="184" y="255"/>
                </a:moveTo>
                <a:cubicBezTo>
                  <a:pt x="183" y="256"/>
                  <a:pt x="182" y="255"/>
                  <a:pt x="182" y="255"/>
                </a:cubicBezTo>
                <a:cubicBezTo>
                  <a:pt x="182" y="254"/>
                  <a:pt x="182" y="253"/>
                  <a:pt x="183" y="253"/>
                </a:cubicBezTo>
                <a:cubicBezTo>
                  <a:pt x="185" y="252"/>
                  <a:pt x="188" y="251"/>
                  <a:pt x="190" y="250"/>
                </a:cubicBezTo>
                <a:cubicBezTo>
                  <a:pt x="191" y="250"/>
                  <a:pt x="191" y="250"/>
                  <a:pt x="191" y="250"/>
                </a:cubicBezTo>
                <a:cubicBezTo>
                  <a:pt x="191" y="250"/>
                  <a:pt x="191" y="250"/>
                  <a:pt x="191" y="250"/>
                </a:cubicBezTo>
                <a:cubicBezTo>
                  <a:pt x="191" y="249"/>
                  <a:pt x="192" y="250"/>
                  <a:pt x="192" y="250"/>
                </a:cubicBezTo>
                <a:cubicBezTo>
                  <a:pt x="193" y="251"/>
                  <a:pt x="192" y="251"/>
                  <a:pt x="192" y="252"/>
                </a:cubicBezTo>
                <a:cubicBezTo>
                  <a:pt x="191" y="252"/>
                  <a:pt x="191" y="252"/>
                  <a:pt x="191" y="252"/>
                </a:cubicBezTo>
                <a:cubicBezTo>
                  <a:pt x="189" y="253"/>
                  <a:pt x="186" y="254"/>
                  <a:pt x="184" y="255"/>
                </a:cubicBezTo>
                <a:close/>
                <a:moveTo>
                  <a:pt x="199" y="247"/>
                </a:moveTo>
                <a:cubicBezTo>
                  <a:pt x="198" y="247"/>
                  <a:pt x="199" y="246"/>
                  <a:pt x="199" y="246"/>
                </a:cubicBezTo>
                <a:cubicBezTo>
                  <a:pt x="202" y="245"/>
                  <a:pt x="204" y="243"/>
                  <a:pt x="207" y="242"/>
                </a:cubicBezTo>
                <a:cubicBezTo>
                  <a:pt x="208" y="242"/>
                  <a:pt x="208" y="242"/>
                  <a:pt x="209" y="242"/>
                </a:cubicBezTo>
                <a:cubicBezTo>
                  <a:pt x="209" y="243"/>
                  <a:pt x="209" y="244"/>
                  <a:pt x="208" y="244"/>
                </a:cubicBezTo>
                <a:cubicBezTo>
                  <a:pt x="205" y="245"/>
                  <a:pt x="203" y="247"/>
                  <a:pt x="200" y="248"/>
                </a:cubicBezTo>
                <a:cubicBezTo>
                  <a:pt x="200" y="248"/>
                  <a:pt x="200" y="248"/>
                  <a:pt x="200" y="248"/>
                </a:cubicBezTo>
                <a:cubicBezTo>
                  <a:pt x="199" y="248"/>
                  <a:pt x="199" y="248"/>
                  <a:pt x="199" y="247"/>
                </a:cubicBezTo>
                <a:close/>
                <a:moveTo>
                  <a:pt x="175" y="259"/>
                </a:moveTo>
                <a:cubicBezTo>
                  <a:pt x="172" y="260"/>
                  <a:pt x="169" y="261"/>
                  <a:pt x="167" y="262"/>
                </a:cubicBezTo>
                <a:cubicBezTo>
                  <a:pt x="166" y="262"/>
                  <a:pt x="165" y="262"/>
                  <a:pt x="165" y="261"/>
                </a:cubicBezTo>
                <a:cubicBezTo>
                  <a:pt x="165" y="261"/>
                  <a:pt x="165" y="260"/>
                  <a:pt x="166" y="260"/>
                </a:cubicBezTo>
                <a:cubicBezTo>
                  <a:pt x="169" y="259"/>
                  <a:pt x="172" y="258"/>
                  <a:pt x="174" y="257"/>
                </a:cubicBezTo>
                <a:cubicBezTo>
                  <a:pt x="175" y="256"/>
                  <a:pt x="176" y="257"/>
                  <a:pt x="176" y="257"/>
                </a:cubicBezTo>
                <a:cubicBezTo>
                  <a:pt x="176" y="258"/>
                  <a:pt x="176" y="258"/>
                  <a:pt x="175" y="259"/>
                </a:cubicBezTo>
                <a:cubicBezTo>
                  <a:pt x="175" y="259"/>
                  <a:pt x="175" y="259"/>
                  <a:pt x="175" y="259"/>
                </a:cubicBezTo>
                <a:close/>
                <a:moveTo>
                  <a:pt x="215" y="239"/>
                </a:moveTo>
                <a:cubicBezTo>
                  <a:pt x="214" y="239"/>
                  <a:pt x="215" y="238"/>
                  <a:pt x="215" y="238"/>
                </a:cubicBezTo>
                <a:cubicBezTo>
                  <a:pt x="218" y="236"/>
                  <a:pt x="220" y="235"/>
                  <a:pt x="223" y="233"/>
                </a:cubicBezTo>
                <a:cubicBezTo>
                  <a:pt x="223" y="233"/>
                  <a:pt x="224" y="233"/>
                  <a:pt x="224" y="234"/>
                </a:cubicBezTo>
                <a:cubicBezTo>
                  <a:pt x="225" y="234"/>
                  <a:pt x="225" y="235"/>
                  <a:pt x="224" y="235"/>
                </a:cubicBezTo>
                <a:cubicBezTo>
                  <a:pt x="221" y="237"/>
                  <a:pt x="219" y="238"/>
                  <a:pt x="216" y="240"/>
                </a:cubicBezTo>
                <a:cubicBezTo>
                  <a:pt x="216" y="240"/>
                  <a:pt x="216" y="240"/>
                  <a:pt x="216" y="240"/>
                </a:cubicBezTo>
                <a:cubicBezTo>
                  <a:pt x="216" y="240"/>
                  <a:pt x="215" y="240"/>
                  <a:pt x="215" y="239"/>
                </a:cubicBezTo>
                <a:close/>
                <a:moveTo>
                  <a:pt x="158" y="265"/>
                </a:moveTo>
                <a:cubicBezTo>
                  <a:pt x="155" y="266"/>
                  <a:pt x="152" y="267"/>
                  <a:pt x="149" y="267"/>
                </a:cubicBezTo>
                <a:cubicBezTo>
                  <a:pt x="149" y="268"/>
                  <a:pt x="148" y="267"/>
                  <a:pt x="148" y="267"/>
                </a:cubicBezTo>
                <a:cubicBezTo>
                  <a:pt x="148" y="266"/>
                  <a:pt x="148" y="265"/>
                  <a:pt x="149" y="265"/>
                </a:cubicBezTo>
                <a:cubicBezTo>
                  <a:pt x="152" y="264"/>
                  <a:pt x="155" y="263"/>
                  <a:pt x="157" y="263"/>
                </a:cubicBezTo>
                <a:cubicBezTo>
                  <a:pt x="158" y="262"/>
                  <a:pt x="159" y="263"/>
                  <a:pt x="159" y="263"/>
                </a:cubicBezTo>
                <a:cubicBezTo>
                  <a:pt x="159" y="264"/>
                  <a:pt x="159" y="264"/>
                  <a:pt x="158" y="265"/>
                </a:cubicBezTo>
                <a:cubicBezTo>
                  <a:pt x="158" y="265"/>
                  <a:pt x="158" y="265"/>
                  <a:pt x="158" y="265"/>
                </a:cubicBezTo>
                <a:close/>
                <a:moveTo>
                  <a:pt x="620" y="58"/>
                </a:moveTo>
                <a:cubicBezTo>
                  <a:pt x="620" y="57"/>
                  <a:pt x="619" y="56"/>
                  <a:pt x="619" y="56"/>
                </a:cubicBezTo>
                <a:cubicBezTo>
                  <a:pt x="618" y="54"/>
                  <a:pt x="617" y="52"/>
                  <a:pt x="615" y="50"/>
                </a:cubicBezTo>
                <a:cubicBezTo>
                  <a:pt x="615" y="50"/>
                  <a:pt x="615" y="49"/>
                  <a:pt x="616" y="49"/>
                </a:cubicBezTo>
                <a:cubicBezTo>
                  <a:pt x="616" y="48"/>
                  <a:pt x="617" y="49"/>
                  <a:pt x="617" y="49"/>
                </a:cubicBezTo>
                <a:cubicBezTo>
                  <a:pt x="618" y="51"/>
                  <a:pt x="620" y="53"/>
                  <a:pt x="621" y="54"/>
                </a:cubicBezTo>
                <a:cubicBezTo>
                  <a:pt x="621" y="55"/>
                  <a:pt x="622" y="56"/>
                  <a:pt x="622" y="57"/>
                </a:cubicBezTo>
                <a:cubicBezTo>
                  <a:pt x="622" y="58"/>
                  <a:pt x="622" y="58"/>
                  <a:pt x="622" y="59"/>
                </a:cubicBezTo>
                <a:cubicBezTo>
                  <a:pt x="621" y="59"/>
                  <a:pt x="621" y="59"/>
                  <a:pt x="621" y="59"/>
                </a:cubicBezTo>
                <a:cubicBezTo>
                  <a:pt x="621" y="59"/>
                  <a:pt x="620" y="59"/>
                  <a:pt x="620" y="58"/>
                </a:cubicBezTo>
                <a:close/>
                <a:moveTo>
                  <a:pt x="230" y="230"/>
                </a:moveTo>
                <a:cubicBezTo>
                  <a:pt x="230" y="230"/>
                  <a:pt x="230" y="229"/>
                  <a:pt x="231" y="228"/>
                </a:cubicBezTo>
                <a:cubicBezTo>
                  <a:pt x="233" y="227"/>
                  <a:pt x="236" y="225"/>
                  <a:pt x="238" y="224"/>
                </a:cubicBezTo>
                <a:cubicBezTo>
                  <a:pt x="239" y="223"/>
                  <a:pt x="239" y="223"/>
                  <a:pt x="240" y="224"/>
                </a:cubicBezTo>
                <a:cubicBezTo>
                  <a:pt x="240" y="224"/>
                  <a:pt x="240" y="225"/>
                  <a:pt x="239" y="225"/>
                </a:cubicBezTo>
                <a:cubicBezTo>
                  <a:pt x="237" y="227"/>
                  <a:pt x="234" y="229"/>
                  <a:pt x="232" y="230"/>
                </a:cubicBezTo>
                <a:cubicBezTo>
                  <a:pt x="232" y="230"/>
                  <a:pt x="232" y="230"/>
                  <a:pt x="232" y="230"/>
                </a:cubicBezTo>
                <a:cubicBezTo>
                  <a:pt x="231" y="231"/>
                  <a:pt x="230" y="231"/>
                  <a:pt x="230" y="230"/>
                </a:cubicBezTo>
                <a:close/>
                <a:moveTo>
                  <a:pt x="31" y="318"/>
                </a:moveTo>
                <a:cubicBezTo>
                  <a:pt x="29" y="316"/>
                  <a:pt x="27" y="314"/>
                  <a:pt x="25" y="312"/>
                </a:cubicBezTo>
                <a:cubicBezTo>
                  <a:pt x="24" y="311"/>
                  <a:pt x="24" y="310"/>
                  <a:pt x="25" y="310"/>
                </a:cubicBezTo>
                <a:cubicBezTo>
                  <a:pt x="25" y="309"/>
                  <a:pt x="26" y="310"/>
                  <a:pt x="26" y="310"/>
                </a:cubicBezTo>
                <a:cubicBezTo>
                  <a:pt x="28" y="312"/>
                  <a:pt x="30" y="314"/>
                  <a:pt x="32" y="316"/>
                </a:cubicBezTo>
                <a:cubicBezTo>
                  <a:pt x="33" y="317"/>
                  <a:pt x="33" y="318"/>
                  <a:pt x="32" y="318"/>
                </a:cubicBezTo>
                <a:cubicBezTo>
                  <a:pt x="32" y="318"/>
                  <a:pt x="32" y="318"/>
                  <a:pt x="32" y="318"/>
                </a:cubicBezTo>
                <a:cubicBezTo>
                  <a:pt x="32" y="318"/>
                  <a:pt x="31" y="318"/>
                  <a:pt x="31" y="318"/>
                </a:cubicBezTo>
                <a:close/>
                <a:moveTo>
                  <a:pt x="141" y="270"/>
                </a:moveTo>
                <a:cubicBezTo>
                  <a:pt x="138" y="271"/>
                  <a:pt x="135" y="271"/>
                  <a:pt x="132" y="272"/>
                </a:cubicBezTo>
                <a:cubicBezTo>
                  <a:pt x="131" y="272"/>
                  <a:pt x="131" y="272"/>
                  <a:pt x="130" y="271"/>
                </a:cubicBezTo>
                <a:cubicBezTo>
                  <a:pt x="130" y="270"/>
                  <a:pt x="131" y="270"/>
                  <a:pt x="131" y="270"/>
                </a:cubicBezTo>
                <a:cubicBezTo>
                  <a:pt x="134" y="269"/>
                  <a:pt x="137" y="268"/>
                  <a:pt x="140" y="268"/>
                </a:cubicBezTo>
                <a:cubicBezTo>
                  <a:pt x="141" y="267"/>
                  <a:pt x="141" y="268"/>
                  <a:pt x="141" y="268"/>
                </a:cubicBezTo>
                <a:cubicBezTo>
                  <a:pt x="142" y="269"/>
                  <a:pt x="141" y="269"/>
                  <a:pt x="141" y="270"/>
                </a:cubicBezTo>
                <a:cubicBezTo>
                  <a:pt x="141" y="270"/>
                  <a:pt x="141" y="270"/>
                  <a:pt x="141" y="270"/>
                </a:cubicBezTo>
                <a:close/>
                <a:moveTo>
                  <a:pt x="245" y="220"/>
                </a:moveTo>
                <a:cubicBezTo>
                  <a:pt x="245" y="220"/>
                  <a:pt x="245" y="219"/>
                  <a:pt x="246" y="219"/>
                </a:cubicBezTo>
                <a:cubicBezTo>
                  <a:pt x="248" y="217"/>
                  <a:pt x="250" y="215"/>
                  <a:pt x="253" y="213"/>
                </a:cubicBezTo>
                <a:cubicBezTo>
                  <a:pt x="253" y="213"/>
                  <a:pt x="254" y="213"/>
                  <a:pt x="254" y="214"/>
                </a:cubicBezTo>
                <a:cubicBezTo>
                  <a:pt x="255" y="214"/>
                  <a:pt x="255" y="215"/>
                  <a:pt x="254" y="215"/>
                </a:cubicBezTo>
                <a:cubicBezTo>
                  <a:pt x="252" y="217"/>
                  <a:pt x="249" y="219"/>
                  <a:pt x="247" y="220"/>
                </a:cubicBezTo>
                <a:cubicBezTo>
                  <a:pt x="247" y="220"/>
                  <a:pt x="247" y="220"/>
                  <a:pt x="247" y="221"/>
                </a:cubicBezTo>
                <a:cubicBezTo>
                  <a:pt x="246" y="221"/>
                  <a:pt x="246" y="221"/>
                  <a:pt x="245" y="220"/>
                </a:cubicBezTo>
                <a:close/>
                <a:moveTo>
                  <a:pt x="123" y="274"/>
                </a:moveTo>
                <a:cubicBezTo>
                  <a:pt x="120" y="274"/>
                  <a:pt x="117" y="275"/>
                  <a:pt x="114" y="276"/>
                </a:cubicBezTo>
                <a:cubicBezTo>
                  <a:pt x="113" y="276"/>
                  <a:pt x="113" y="275"/>
                  <a:pt x="113" y="275"/>
                </a:cubicBezTo>
                <a:cubicBezTo>
                  <a:pt x="113" y="274"/>
                  <a:pt x="113" y="273"/>
                  <a:pt x="114" y="273"/>
                </a:cubicBezTo>
                <a:cubicBezTo>
                  <a:pt x="117" y="273"/>
                  <a:pt x="120" y="272"/>
                  <a:pt x="123" y="272"/>
                </a:cubicBezTo>
                <a:cubicBezTo>
                  <a:pt x="123" y="272"/>
                  <a:pt x="124" y="272"/>
                  <a:pt x="124" y="273"/>
                </a:cubicBezTo>
                <a:cubicBezTo>
                  <a:pt x="124" y="273"/>
                  <a:pt x="124" y="274"/>
                  <a:pt x="123" y="274"/>
                </a:cubicBezTo>
                <a:cubicBezTo>
                  <a:pt x="123" y="274"/>
                  <a:pt x="123" y="274"/>
                  <a:pt x="123" y="274"/>
                </a:cubicBezTo>
                <a:close/>
                <a:moveTo>
                  <a:pt x="260" y="209"/>
                </a:moveTo>
                <a:cubicBezTo>
                  <a:pt x="259" y="209"/>
                  <a:pt x="260" y="208"/>
                  <a:pt x="260" y="208"/>
                </a:cubicBezTo>
                <a:cubicBezTo>
                  <a:pt x="262" y="206"/>
                  <a:pt x="265" y="204"/>
                  <a:pt x="267" y="202"/>
                </a:cubicBezTo>
                <a:cubicBezTo>
                  <a:pt x="268" y="202"/>
                  <a:pt x="268" y="202"/>
                  <a:pt x="269" y="202"/>
                </a:cubicBezTo>
                <a:cubicBezTo>
                  <a:pt x="269" y="203"/>
                  <a:pt x="269" y="204"/>
                  <a:pt x="269" y="204"/>
                </a:cubicBezTo>
                <a:cubicBezTo>
                  <a:pt x="266" y="206"/>
                  <a:pt x="264" y="208"/>
                  <a:pt x="261" y="210"/>
                </a:cubicBezTo>
                <a:cubicBezTo>
                  <a:pt x="261" y="210"/>
                  <a:pt x="261" y="210"/>
                  <a:pt x="261" y="210"/>
                </a:cubicBezTo>
                <a:cubicBezTo>
                  <a:pt x="261" y="210"/>
                  <a:pt x="260" y="210"/>
                  <a:pt x="260" y="209"/>
                </a:cubicBezTo>
                <a:close/>
                <a:moveTo>
                  <a:pt x="105" y="277"/>
                </a:moveTo>
                <a:cubicBezTo>
                  <a:pt x="102" y="277"/>
                  <a:pt x="99" y="278"/>
                  <a:pt x="96" y="278"/>
                </a:cubicBezTo>
                <a:cubicBezTo>
                  <a:pt x="96" y="278"/>
                  <a:pt x="95" y="278"/>
                  <a:pt x="95" y="277"/>
                </a:cubicBezTo>
                <a:cubicBezTo>
                  <a:pt x="95" y="277"/>
                  <a:pt x="95" y="276"/>
                  <a:pt x="96" y="276"/>
                </a:cubicBezTo>
                <a:cubicBezTo>
                  <a:pt x="99" y="276"/>
                  <a:pt x="102" y="275"/>
                  <a:pt x="105" y="275"/>
                </a:cubicBezTo>
                <a:cubicBezTo>
                  <a:pt x="105" y="275"/>
                  <a:pt x="106" y="275"/>
                  <a:pt x="106" y="276"/>
                </a:cubicBezTo>
                <a:cubicBezTo>
                  <a:pt x="106" y="276"/>
                  <a:pt x="106" y="277"/>
                  <a:pt x="105" y="277"/>
                </a:cubicBezTo>
                <a:cubicBezTo>
                  <a:pt x="105" y="277"/>
                  <a:pt x="105" y="277"/>
                  <a:pt x="105" y="277"/>
                </a:cubicBezTo>
                <a:close/>
                <a:moveTo>
                  <a:pt x="274" y="198"/>
                </a:moveTo>
                <a:cubicBezTo>
                  <a:pt x="273" y="198"/>
                  <a:pt x="274" y="197"/>
                  <a:pt x="274" y="197"/>
                </a:cubicBezTo>
                <a:cubicBezTo>
                  <a:pt x="276" y="195"/>
                  <a:pt x="279" y="193"/>
                  <a:pt x="281" y="191"/>
                </a:cubicBezTo>
                <a:cubicBezTo>
                  <a:pt x="281" y="190"/>
                  <a:pt x="282" y="190"/>
                  <a:pt x="282" y="191"/>
                </a:cubicBezTo>
                <a:cubicBezTo>
                  <a:pt x="283" y="191"/>
                  <a:pt x="283" y="192"/>
                  <a:pt x="282" y="192"/>
                </a:cubicBezTo>
                <a:cubicBezTo>
                  <a:pt x="280" y="194"/>
                  <a:pt x="278" y="196"/>
                  <a:pt x="275" y="198"/>
                </a:cubicBezTo>
                <a:cubicBezTo>
                  <a:pt x="275" y="198"/>
                  <a:pt x="275" y="198"/>
                  <a:pt x="275" y="198"/>
                </a:cubicBezTo>
                <a:cubicBezTo>
                  <a:pt x="275" y="199"/>
                  <a:pt x="274" y="198"/>
                  <a:pt x="274" y="198"/>
                </a:cubicBezTo>
                <a:close/>
                <a:moveTo>
                  <a:pt x="87" y="279"/>
                </a:moveTo>
                <a:cubicBezTo>
                  <a:pt x="84" y="279"/>
                  <a:pt x="81" y="280"/>
                  <a:pt x="78" y="280"/>
                </a:cubicBezTo>
                <a:cubicBezTo>
                  <a:pt x="78" y="280"/>
                  <a:pt x="77" y="279"/>
                  <a:pt x="77" y="279"/>
                </a:cubicBezTo>
                <a:cubicBezTo>
                  <a:pt x="77" y="278"/>
                  <a:pt x="77" y="278"/>
                  <a:pt x="78" y="278"/>
                </a:cubicBezTo>
                <a:cubicBezTo>
                  <a:pt x="81" y="277"/>
                  <a:pt x="84" y="277"/>
                  <a:pt x="87" y="277"/>
                </a:cubicBezTo>
                <a:cubicBezTo>
                  <a:pt x="88" y="277"/>
                  <a:pt x="88" y="277"/>
                  <a:pt x="88" y="278"/>
                </a:cubicBezTo>
                <a:cubicBezTo>
                  <a:pt x="88" y="278"/>
                  <a:pt x="88" y="279"/>
                  <a:pt x="88" y="279"/>
                </a:cubicBezTo>
                <a:cubicBezTo>
                  <a:pt x="87" y="279"/>
                  <a:pt x="87" y="279"/>
                  <a:pt x="87" y="279"/>
                </a:cubicBezTo>
                <a:close/>
                <a:moveTo>
                  <a:pt x="611" y="43"/>
                </a:moveTo>
                <a:cubicBezTo>
                  <a:pt x="609" y="40"/>
                  <a:pt x="607" y="38"/>
                  <a:pt x="605" y="36"/>
                </a:cubicBezTo>
                <a:cubicBezTo>
                  <a:pt x="605" y="35"/>
                  <a:pt x="605" y="35"/>
                  <a:pt x="605" y="34"/>
                </a:cubicBezTo>
                <a:cubicBezTo>
                  <a:pt x="606" y="34"/>
                  <a:pt x="606" y="34"/>
                  <a:pt x="607" y="34"/>
                </a:cubicBezTo>
                <a:cubicBezTo>
                  <a:pt x="609" y="37"/>
                  <a:pt x="611" y="39"/>
                  <a:pt x="612" y="42"/>
                </a:cubicBezTo>
                <a:cubicBezTo>
                  <a:pt x="613" y="42"/>
                  <a:pt x="613" y="43"/>
                  <a:pt x="612" y="43"/>
                </a:cubicBezTo>
                <a:cubicBezTo>
                  <a:pt x="612" y="43"/>
                  <a:pt x="612" y="43"/>
                  <a:pt x="612" y="43"/>
                </a:cubicBezTo>
                <a:cubicBezTo>
                  <a:pt x="611" y="43"/>
                  <a:pt x="611" y="43"/>
                  <a:pt x="611" y="43"/>
                </a:cubicBezTo>
                <a:close/>
                <a:moveTo>
                  <a:pt x="287" y="186"/>
                </a:moveTo>
                <a:cubicBezTo>
                  <a:pt x="287" y="186"/>
                  <a:pt x="287" y="185"/>
                  <a:pt x="287" y="184"/>
                </a:cubicBezTo>
                <a:cubicBezTo>
                  <a:pt x="290" y="182"/>
                  <a:pt x="292" y="180"/>
                  <a:pt x="294" y="178"/>
                </a:cubicBezTo>
                <a:cubicBezTo>
                  <a:pt x="294" y="178"/>
                  <a:pt x="295" y="178"/>
                  <a:pt x="296" y="178"/>
                </a:cubicBezTo>
                <a:cubicBezTo>
                  <a:pt x="296" y="179"/>
                  <a:pt x="296" y="179"/>
                  <a:pt x="295" y="180"/>
                </a:cubicBezTo>
                <a:cubicBezTo>
                  <a:pt x="293" y="182"/>
                  <a:pt x="291" y="184"/>
                  <a:pt x="289" y="186"/>
                </a:cubicBezTo>
                <a:cubicBezTo>
                  <a:pt x="289" y="186"/>
                  <a:pt x="289" y="186"/>
                  <a:pt x="289" y="186"/>
                </a:cubicBezTo>
                <a:cubicBezTo>
                  <a:pt x="288" y="187"/>
                  <a:pt x="288" y="186"/>
                  <a:pt x="287" y="186"/>
                </a:cubicBezTo>
                <a:close/>
                <a:moveTo>
                  <a:pt x="18" y="305"/>
                </a:moveTo>
                <a:cubicBezTo>
                  <a:pt x="16" y="303"/>
                  <a:pt x="14" y="300"/>
                  <a:pt x="12" y="298"/>
                </a:cubicBezTo>
                <a:cubicBezTo>
                  <a:pt x="12" y="298"/>
                  <a:pt x="12" y="297"/>
                  <a:pt x="12" y="297"/>
                </a:cubicBezTo>
                <a:cubicBezTo>
                  <a:pt x="13" y="296"/>
                  <a:pt x="14" y="296"/>
                  <a:pt x="14" y="297"/>
                </a:cubicBezTo>
                <a:cubicBezTo>
                  <a:pt x="16" y="299"/>
                  <a:pt x="18" y="301"/>
                  <a:pt x="20" y="303"/>
                </a:cubicBezTo>
                <a:cubicBezTo>
                  <a:pt x="20" y="304"/>
                  <a:pt x="20" y="305"/>
                  <a:pt x="20" y="305"/>
                </a:cubicBezTo>
                <a:cubicBezTo>
                  <a:pt x="20" y="305"/>
                  <a:pt x="20" y="305"/>
                  <a:pt x="20" y="305"/>
                </a:cubicBezTo>
                <a:cubicBezTo>
                  <a:pt x="19" y="305"/>
                  <a:pt x="19" y="305"/>
                  <a:pt x="18" y="305"/>
                </a:cubicBezTo>
                <a:close/>
                <a:moveTo>
                  <a:pt x="69" y="280"/>
                </a:moveTo>
                <a:cubicBezTo>
                  <a:pt x="66" y="280"/>
                  <a:pt x="63" y="280"/>
                  <a:pt x="60" y="280"/>
                </a:cubicBezTo>
                <a:cubicBezTo>
                  <a:pt x="59" y="280"/>
                  <a:pt x="59" y="280"/>
                  <a:pt x="59" y="279"/>
                </a:cubicBezTo>
                <a:cubicBezTo>
                  <a:pt x="59" y="279"/>
                  <a:pt x="59" y="278"/>
                  <a:pt x="60" y="278"/>
                </a:cubicBezTo>
                <a:cubicBezTo>
                  <a:pt x="63" y="278"/>
                  <a:pt x="66" y="278"/>
                  <a:pt x="69" y="278"/>
                </a:cubicBezTo>
                <a:cubicBezTo>
                  <a:pt x="70" y="278"/>
                  <a:pt x="70" y="278"/>
                  <a:pt x="70" y="279"/>
                </a:cubicBezTo>
                <a:cubicBezTo>
                  <a:pt x="70" y="280"/>
                  <a:pt x="70" y="280"/>
                  <a:pt x="69" y="280"/>
                </a:cubicBezTo>
                <a:cubicBezTo>
                  <a:pt x="69" y="280"/>
                  <a:pt x="69" y="280"/>
                  <a:pt x="69" y="280"/>
                </a:cubicBezTo>
                <a:close/>
                <a:moveTo>
                  <a:pt x="300" y="174"/>
                </a:moveTo>
                <a:cubicBezTo>
                  <a:pt x="300" y="173"/>
                  <a:pt x="300" y="172"/>
                  <a:pt x="300" y="172"/>
                </a:cubicBezTo>
                <a:cubicBezTo>
                  <a:pt x="302" y="170"/>
                  <a:pt x="304" y="168"/>
                  <a:pt x="307" y="165"/>
                </a:cubicBezTo>
                <a:cubicBezTo>
                  <a:pt x="307" y="165"/>
                  <a:pt x="308" y="165"/>
                  <a:pt x="308" y="165"/>
                </a:cubicBezTo>
                <a:cubicBezTo>
                  <a:pt x="309" y="166"/>
                  <a:pt x="309" y="167"/>
                  <a:pt x="308" y="167"/>
                </a:cubicBezTo>
                <a:cubicBezTo>
                  <a:pt x="306" y="169"/>
                  <a:pt x="304" y="171"/>
                  <a:pt x="302" y="174"/>
                </a:cubicBezTo>
                <a:cubicBezTo>
                  <a:pt x="302" y="174"/>
                  <a:pt x="302" y="174"/>
                  <a:pt x="302" y="174"/>
                </a:cubicBezTo>
                <a:cubicBezTo>
                  <a:pt x="301" y="174"/>
                  <a:pt x="301" y="174"/>
                  <a:pt x="300" y="174"/>
                </a:cubicBezTo>
                <a:close/>
                <a:moveTo>
                  <a:pt x="51" y="280"/>
                </a:moveTo>
                <a:cubicBezTo>
                  <a:pt x="48" y="280"/>
                  <a:pt x="45" y="280"/>
                  <a:pt x="42" y="280"/>
                </a:cubicBezTo>
                <a:cubicBezTo>
                  <a:pt x="41" y="280"/>
                  <a:pt x="41" y="279"/>
                  <a:pt x="41" y="279"/>
                </a:cubicBezTo>
                <a:cubicBezTo>
                  <a:pt x="41" y="278"/>
                  <a:pt x="41" y="278"/>
                  <a:pt x="42" y="278"/>
                </a:cubicBezTo>
                <a:cubicBezTo>
                  <a:pt x="45" y="278"/>
                  <a:pt x="48" y="278"/>
                  <a:pt x="51" y="278"/>
                </a:cubicBezTo>
                <a:cubicBezTo>
                  <a:pt x="52" y="278"/>
                  <a:pt x="52" y="279"/>
                  <a:pt x="52" y="279"/>
                </a:cubicBezTo>
                <a:cubicBezTo>
                  <a:pt x="52" y="280"/>
                  <a:pt x="52" y="280"/>
                  <a:pt x="51" y="280"/>
                </a:cubicBezTo>
                <a:cubicBezTo>
                  <a:pt x="51" y="280"/>
                  <a:pt x="51" y="280"/>
                  <a:pt x="51" y="280"/>
                </a:cubicBezTo>
                <a:close/>
                <a:moveTo>
                  <a:pt x="313" y="160"/>
                </a:moveTo>
                <a:cubicBezTo>
                  <a:pt x="312" y="160"/>
                  <a:pt x="312" y="159"/>
                  <a:pt x="313" y="159"/>
                </a:cubicBezTo>
                <a:cubicBezTo>
                  <a:pt x="315" y="157"/>
                  <a:pt x="317" y="155"/>
                  <a:pt x="319" y="152"/>
                </a:cubicBezTo>
                <a:cubicBezTo>
                  <a:pt x="319" y="152"/>
                  <a:pt x="320" y="152"/>
                  <a:pt x="320" y="152"/>
                </a:cubicBezTo>
                <a:cubicBezTo>
                  <a:pt x="321" y="153"/>
                  <a:pt x="321" y="153"/>
                  <a:pt x="320" y="154"/>
                </a:cubicBezTo>
                <a:cubicBezTo>
                  <a:pt x="318" y="156"/>
                  <a:pt x="316" y="158"/>
                  <a:pt x="314" y="160"/>
                </a:cubicBezTo>
                <a:cubicBezTo>
                  <a:pt x="314" y="161"/>
                  <a:pt x="314" y="161"/>
                  <a:pt x="314" y="161"/>
                </a:cubicBezTo>
                <a:cubicBezTo>
                  <a:pt x="314" y="161"/>
                  <a:pt x="313" y="161"/>
                  <a:pt x="313" y="160"/>
                </a:cubicBezTo>
                <a:close/>
                <a:moveTo>
                  <a:pt x="599" y="29"/>
                </a:moveTo>
                <a:cubicBezTo>
                  <a:pt x="598" y="28"/>
                  <a:pt x="597" y="27"/>
                  <a:pt x="596" y="26"/>
                </a:cubicBezTo>
                <a:cubicBezTo>
                  <a:pt x="595" y="25"/>
                  <a:pt x="594" y="24"/>
                  <a:pt x="593" y="23"/>
                </a:cubicBezTo>
                <a:cubicBezTo>
                  <a:pt x="592" y="23"/>
                  <a:pt x="592" y="22"/>
                  <a:pt x="593" y="21"/>
                </a:cubicBezTo>
                <a:cubicBezTo>
                  <a:pt x="593" y="21"/>
                  <a:pt x="594" y="21"/>
                  <a:pt x="594" y="21"/>
                </a:cubicBezTo>
                <a:cubicBezTo>
                  <a:pt x="595" y="22"/>
                  <a:pt x="597" y="23"/>
                  <a:pt x="598" y="25"/>
                </a:cubicBezTo>
                <a:cubicBezTo>
                  <a:pt x="599" y="25"/>
                  <a:pt x="600" y="27"/>
                  <a:pt x="601" y="28"/>
                </a:cubicBezTo>
                <a:cubicBezTo>
                  <a:pt x="601" y="28"/>
                  <a:pt x="601" y="29"/>
                  <a:pt x="601" y="29"/>
                </a:cubicBezTo>
                <a:cubicBezTo>
                  <a:pt x="601" y="29"/>
                  <a:pt x="601" y="29"/>
                  <a:pt x="600" y="29"/>
                </a:cubicBezTo>
                <a:cubicBezTo>
                  <a:pt x="600" y="30"/>
                  <a:pt x="600" y="29"/>
                  <a:pt x="599" y="29"/>
                </a:cubicBezTo>
                <a:close/>
                <a:moveTo>
                  <a:pt x="6" y="291"/>
                </a:moveTo>
                <a:cubicBezTo>
                  <a:pt x="4" y="289"/>
                  <a:pt x="2" y="287"/>
                  <a:pt x="0" y="284"/>
                </a:cubicBezTo>
                <a:cubicBezTo>
                  <a:pt x="0" y="284"/>
                  <a:pt x="0" y="283"/>
                  <a:pt x="1" y="283"/>
                </a:cubicBezTo>
                <a:cubicBezTo>
                  <a:pt x="1" y="282"/>
                  <a:pt x="2" y="283"/>
                  <a:pt x="2" y="283"/>
                </a:cubicBezTo>
                <a:cubicBezTo>
                  <a:pt x="4" y="285"/>
                  <a:pt x="6" y="288"/>
                  <a:pt x="8" y="290"/>
                </a:cubicBezTo>
                <a:cubicBezTo>
                  <a:pt x="8" y="290"/>
                  <a:pt x="8" y="291"/>
                  <a:pt x="8" y="291"/>
                </a:cubicBezTo>
                <a:cubicBezTo>
                  <a:pt x="8" y="292"/>
                  <a:pt x="8" y="292"/>
                  <a:pt x="8" y="292"/>
                </a:cubicBezTo>
                <a:cubicBezTo>
                  <a:pt x="7" y="292"/>
                  <a:pt x="7" y="292"/>
                  <a:pt x="6" y="291"/>
                </a:cubicBezTo>
                <a:close/>
                <a:moveTo>
                  <a:pt x="33" y="279"/>
                </a:moveTo>
                <a:cubicBezTo>
                  <a:pt x="30" y="279"/>
                  <a:pt x="27" y="279"/>
                  <a:pt x="24" y="279"/>
                </a:cubicBezTo>
                <a:cubicBezTo>
                  <a:pt x="23" y="279"/>
                  <a:pt x="23" y="278"/>
                  <a:pt x="23" y="277"/>
                </a:cubicBezTo>
                <a:cubicBezTo>
                  <a:pt x="23" y="277"/>
                  <a:pt x="23" y="276"/>
                  <a:pt x="24" y="276"/>
                </a:cubicBezTo>
                <a:cubicBezTo>
                  <a:pt x="27" y="277"/>
                  <a:pt x="30" y="277"/>
                  <a:pt x="33" y="277"/>
                </a:cubicBezTo>
                <a:cubicBezTo>
                  <a:pt x="34" y="277"/>
                  <a:pt x="34" y="278"/>
                  <a:pt x="34" y="278"/>
                </a:cubicBezTo>
                <a:cubicBezTo>
                  <a:pt x="34" y="279"/>
                  <a:pt x="34" y="279"/>
                  <a:pt x="33" y="279"/>
                </a:cubicBezTo>
                <a:cubicBezTo>
                  <a:pt x="33" y="279"/>
                  <a:pt x="33" y="279"/>
                  <a:pt x="33" y="279"/>
                </a:cubicBezTo>
                <a:close/>
                <a:moveTo>
                  <a:pt x="325" y="147"/>
                </a:moveTo>
                <a:cubicBezTo>
                  <a:pt x="324" y="147"/>
                  <a:pt x="324" y="146"/>
                  <a:pt x="325" y="145"/>
                </a:cubicBezTo>
                <a:cubicBezTo>
                  <a:pt x="327" y="143"/>
                  <a:pt x="329" y="141"/>
                  <a:pt x="331" y="139"/>
                </a:cubicBezTo>
                <a:cubicBezTo>
                  <a:pt x="331" y="138"/>
                  <a:pt x="332" y="138"/>
                  <a:pt x="332" y="139"/>
                </a:cubicBezTo>
                <a:cubicBezTo>
                  <a:pt x="333" y="139"/>
                  <a:pt x="333" y="140"/>
                  <a:pt x="332" y="140"/>
                </a:cubicBezTo>
                <a:cubicBezTo>
                  <a:pt x="330" y="142"/>
                  <a:pt x="328" y="145"/>
                  <a:pt x="326" y="147"/>
                </a:cubicBezTo>
                <a:cubicBezTo>
                  <a:pt x="326" y="147"/>
                  <a:pt x="326" y="147"/>
                  <a:pt x="326" y="147"/>
                </a:cubicBezTo>
                <a:cubicBezTo>
                  <a:pt x="326" y="147"/>
                  <a:pt x="325" y="147"/>
                  <a:pt x="325" y="147"/>
                </a:cubicBezTo>
                <a:close/>
                <a:moveTo>
                  <a:pt x="15" y="278"/>
                </a:moveTo>
                <a:cubicBezTo>
                  <a:pt x="12" y="277"/>
                  <a:pt x="9" y="277"/>
                  <a:pt x="6" y="276"/>
                </a:cubicBezTo>
                <a:cubicBezTo>
                  <a:pt x="5" y="276"/>
                  <a:pt x="5" y="276"/>
                  <a:pt x="5" y="275"/>
                </a:cubicBezTo>
                <a:cubicBezTo>
                  <a:pt x="5" y="275"/>
                  <a:pt x="6" y="274"/>
                  <a:pt x="6" y="274"/>
                </a:cubicBezTo>
                <a:cubicBezTo>
                  <a:pt x="9" y="275"/>
                  <a:pt x="12" y="275"/>
                  <a:pt x="15" y="275"/>
                </a:cubicBezTo>
                <a:cubicBezTo>
                  <a:pt x="16" y="276"/>
                  <a:pt x="16" y="276"/>
                  <a:pt x="16" y="277"/>
                </a:cubicBezTo>
                <a:cubicBezTo>
                  <a:pt x="16" y="277"/>
                  <a:pt x="16" y="277"/>
                  <a:pt x="15" y="278"/>
                </a:cubicBezTo>
                <a:cubicBezTo>
                  <a:pt x="15" y="278"/>
                  <a:pt x="15" y="278"/>
                  <a:pt x="15" y="278"/>
                </a:cubicBezTo>
                <a:close/>
                <a:moveTo>
                  <a:pt x="337" y="133"/>
                </a:moveTo>
                <a:cubicBezTo>
                  <a:pt x="336" y="133"/>
                  <a:pt x="336" y="132"/>
                  <a:pt x="337" y="132"/>
                </a:cubicBezTo>
                <a:cubicBezTo>
                  <a:pt x="337" y="132"/>
                  <a:pt x="337" y="132"/>
                  <a:pt x="337" y="132"/>
                </a:cubicBezTo>
                <a:cubicBezTo>
                  <a:pt x="339" y="130"/>
                  <a:pt x="341" y="127"/>
                  <a:pt x="343" y="125"/>
                </a:cubicBezTo>
                <a:cubicBezTo>
                  <a:pt x="343" y="125"/>
                  <a:pt x="344" y="125"/>
                  <a:pt x="344" y="125"/>
                </a:cubicBezTo>
                <a:cubicBezTo>
                  <a:pt x="345" y="125"/>
                  <a:pt x="345" y="126"/>
                  <a:pt x="344" y="127"/>
                </a:cubicBezTo>
                <a:cubicBezTo>
                  <a:pt x="342" y="129"/>
                  <a:pt x="340" y="131"/>
                  <a:pt x="338" y="133"/>
                </a:cubicBezTo>
                <a:cubicBezTo>
                  <a:pt x="338" y="133"/>
                  <a:pt x="338" y="133"/>
                  <a:pt x="338" y="133"/>
                </a:cubicBezTo>
                <a:cubicBezTo>
                  <a:pt x="338" y="134"/>
                  <a:pt x="338" y="134"/>
                  <a:pt x="338" y="134"/>
                </a:cubicBezTo>
                <a:cubicBezTo>
                  <a:pt x="338" y="134"/>
                  <a:pt x="337" y="134"/>
                  <a:pt x="337" y="133"/>
                </a:cubicBezTo>
                <a:close/>
                <a:moveTo>
                  <a:pt x="586" y="17"/>
                </a:moveTo>
                <a:cubicBezTo>
                  <a:pt x="583" y="16"/>
                  <a:pt x="581" y="14"/>
                  <a:pt x="578" y="13"/>
                </a:cubicBezTo>
                <a:cubicBezTo>
                  <a:pt x="578" y="12"/>
                  <a:pt x="578" y="12"/>
                  <a:pt x="578" y="11"/>
                </a:cubicBezTo>
                <a:cubicBezTo>
                  <a:pt x="578" y="10"/>
                  <a:pt x="579" y="10"/>
                  <a:pt x="579" y="11"/>
                </a:cubicBezTo>
                <a:cubicBezTo>
                  <a:pt x="582" y="12"/>
                  <a:pt x="585" y="14"/>
                  <a:pt x="587" y="16"/>
                </a:cubicBezTo>
                <a:cubicBezTo>
                  <a:pt x="588" y="16"/>
                  <a:pt x="588" y="17"/>
                  <a:pt x="587" y="17"/>
                </a:cubicBezTo>
                <a:cubicBezTo>
                  <a:pt x="587" y="17"/>
                  <a:pt x="587" y="17"/>
                  <a:pt x="587" y="17"/>
                </a:cubicBezTo>
                <a:cubicBezTo>
                  <a:pt x="586" y="18"/>
                  <a:pt x="586" y="18"/>
                  <a:pt x="586" y="17"/>
                </a:cubicBezTo>
                <a:close/>
                <a:moveTo>
                  <a:pt x="349" y="120"/>
                </a:moveTo>
                <a:cubicBezTo>
                  <a:pt x="348" y="119"/>
                  <a:pt x="348" y="119"/>
                  <a:pt x="349" y="118"/>
                </a:cubicBezTo>
                <a:cubicBezTo>
                  <a:pt x="351" y="116"/>
                  <a:pt x="353" y="114"/>
                  <a:pt x="355" y="112"/>
                </a:cubicBezTo>
                <a:cubicBezTo>
                  <a:pt x="355" y="111"/>
                  <a:pt x="356" y="111"/>
                  <a:pt x="356" y="112"/>
                </a:cubicBezTo>
                <a:cubicBezTo>
                  <a:pt x="357" y="112"/>
                  <a:pt x="357" y="113"/>
                  <a:pt x="356" y="113"/>
                </a:cubicBezTo>
                <a:cubicBezTo>
                  <a:pt x="354" y="115"/>
                  <a:pt x="352" y="117"/>
                  <a:pt x="350" y="120"/>
                </a:cubicBezTo>
                <a:cubicBezTo>
                  <a:pt x="350" y="120"/>
                  <a:pt x="350" y="120"/>
                  <a:pt x="350" y="120"/>
                </a:cubicBezTo>
                <a:cubicBezTo>
                  <a:pt x="349" y="120"/>
                  <a:pt x="349" y="120"/>
                  <a:pt x="349" y="120"/>
                </a:cubicBezTo>
                <a:close/>
                <a:moveTo>
                  <a:pt x="361" y="107"/>
                </a:moveTo>
                <a:cubicBezTo>
                  <a:pt x="360" y="106"/>
                  <a:pt x="360" y="105"/>
                  <a:pt x="361" y="105"/>
                </a:cubicBezTo>
                <a:cubicBezTo>
                  <a:pt x="361" y="104"/>
                  <a:pt x="362" y="103"/>
                  <a:pt x="363" y="102"/>
                </a:cubicBezTo>
                <a:cubicBezTo>
                  <a:pt x="364" y="101"/>
                  <a:pt x="366" y="100"/>
                  <a:pt x="367" y="98"/>
                </a:cubicBezTo>
                <a:cubicBezTo>
                  <a:pt x="367" y="98"/>
                  <a:pt x="368" y="98"/>
                  <a:pt x="368" y="98"/>
                </a:cubicBezTo>
                <a:cubicBezTo>
                  <a:pt x="369" y="99"/>
                  <a:pt x="369" y="99"/>
                  <a:pt x="368" y="100"/>
                </a:cubicBezTo>
                <a:cubicBezTo>
                  <a:pt x="367" y="101"/>
                  <a:pt x="366" y="102"/>
                  <a:pt x="365" y="104"/>
                </a:cubicBezTo>
                <a:cubicBezTo>
                  <a:pt x="364" y="105"/>
                  <a:pt x="363" y="106"/>
                  <a:pt x="362" y="106"/>
                </a:cubicBezTo>
                <a:cubicBezTo>
                  <a:pt x="362" y="107"/>
                  <a:pt x="362" y="107"/>
                  <a:pt x="362" y="107"/>
                </a:cubicBezTo>
                <a:cubicBezTo>
                  <a:pt x="362" y="107"/>
                  <a:pt x="361" y="107"/>
                  <a:pt x="361" y="107"/>
                </a:cubicBezTo>
                <a:close/>
                <a:moveTo>
                  <a:pt x="570" y="9"/>
                </a:moveTo>
                <a:cubicBezTo>
                  <a:pt x="570" y="9"/>
                  <a:pt x="570" y="9"/>
                  <a:pt x="570" y="9"/>
                </a:cubicBezTo>
                <a:cubicBezTo>
                  <a:pt x="568" y="7"/>
                  <a:pt x="565" y="6"/>
                  <a:pt x="562" y="5"/>
                </a:cubicBezTo>
                <a:cubicBezTo>
                  <a:pt x="561" y="5"/>
                  <a:pt x="561" y="5"/>
                  <a:pt x="561" y="4"/>
                </a:cubicBezTo>
                <a:cubicBezTo>
                  <a:pt x="561" y="3"/>
                  <a:pt x="562" y="3"/>
                  <a:pt x="563" y="3"/>
                </a:cubicBezTo>
                <a:cubicBezTo>
                  <a:pt x="566" y="4"/>
                  <a:pt x="568" y="5"/>
                  <a:pt x="571" y="6"/>
                </a:cubicBezTo>
                <a:cubicBezTo>
                  <a:pt x="571" y="6"/>
                  <a:pt x="571" y="6"/>
                  <a:pt x="571" y="6"/>
                </a:cubicBezTo>
                <a:cubicBezTo>
                  <a:pt x="572" y="7"/>
                  <a:pt x="572" y="7"/>
                  <a:pt x="572" y="8"/>
                </a:cubicBezTo>
                <a:cubicBezTo>
                  <a:pt x="572" y="8"/>
                  <a:pt x="571" y="8"/>
                  <a:pt x="571" y="9"/>
                </a:cubicBezTo>
                <a:cubicBezTo>
                  <a:pt x="571" y="9"/>
                  <a:pt x="571" y="9"/>
                  <a:pt x="570" y="9"/>
                </a:cubicBezTo>
                <a:close/>
                <a:moveTo>
                  <a:pt x="373" y="93"/>
                </a:moveTo>
                <a:cubicBezTo>
                  <a:pt x="373" y="93"/>
                  <a:pt x="373" y="92"/>
                  <a:pt x="373" y="92"/>
                </a:cubicBezTo>
                <a:cubicBezTo>
                  <a:pt x="375" y="90"/>
                  <a:pt x="377" y="87"/>
                  <a:pt x="379" y="85"/>
                </a:cubicBezTo>
                <a:cubicBezTo>
                  <a:pt x="380" y="85"/>
                  <a:pt x="381" y="85"/>
                  <a:pt x="381" y="85"/>
                </a:cubicBezTo>
                <a:cubicBezTo>
                  <a:pt x="381" y="86"/>
                  <a:pt x="381" y="86"/>
                  <a:pt x="381" y="87"/>
                </a:cubicBezTo>
                <a:cubicBezTo>
                  <a:pt x="379" y="89"/>
                  <a:pt x="377" y="91"/>
                  <a:pt x="375" y="93"/>
                </a:cubicBezTo>
                <a:cubicBezTo>
                  <a:pt x="374" y="93"/>
                  <a:pt x="374" y="93"/>
                  <a:pt x="374" y="93"/>
                </a:cubicBezTo>
                <a:cubicBezTo>
                  <a:pt x="374" y="94"/>
                  <a:pt x="373" y="94"/>
                  <a:pt x="373" y="93"/>
                </a:cubicBezTo>
                <a:close/>
                <a:moveTo>
                  <a:pt x="386" y="81"/>
                </a:moveTo>
                <a:cubicBezTo>
                  <a:pt x="385" y="80"/>
                  <a:pt x="386" y="79"/>
                  <a:pt x="386" y="79"/>
                </a:cubicBezTo>
                <a:cubicBezTo>
                  <a:pt x="388" y="77"/>
                  <a:pt x="390" y="75"/>
                  <a:pt x="393" y="73"/>
                </a:cubicBezTo>
                <a:cubicBezTo>
                  <a:pt x="393" y="73"/>
                  <a:pt x="394" y="73"/>
                  <a:pt x="394" y="73"/>
                </a:cubicBezTo>
                <a:cubicBezTo>
                  <a:pt x="395" y="74"/>
                  <a:pt x="395" y="74"/>
                  <a:pt x="394" y="75"/>
                </a:cubicBezTo>
                <a:cubicBezTo>
                  <a:pt x="392" y="77"/>
                  <a:pt x="390" y="79"/>
                  <a:pt x="388" y="81"/>
                </a:cubicBezTo>
                <a:cubicBezTo>
                  <a:pt x="387" y="81"/>
                  <a:pt x="387" y="81"/>
                  <a:pt x="387" y="81"/>
                </a:cubicBezTo>
                <a:cubicBezTo>
                  <a:pt x="387" y="81"/>
                  <a:pt x="386" y="81"/>
                  <a:pt x="386" y="81"/>
                </a:cubicBezTo>
                <a:close/>
                <a:moveTo>
                  <a:pt x="553" y="3"/>
                </a:moveTo>
                <a:cubicBezTo>
                  <a:pt x="550" y="3"/>
                  <a:pt x="547" y="2"/>
                  <a:pt x="545" y="2"/>
                </a:cubicBezTo>
                <a:cubicBezTo>
                  <a:pt x="544" y="2"/>
                  <a:pt x="543" y="2"/>
                  <a:pt x="543" y="1"/>
                </a:cubicBezTo>
                <a:cubicBezTo>
                  <a:pt x="544" y="0"/>
                  <a:pt x="544" y="0"/>
                  <a:pt x="545" y="0"/>
                </a:cubicBezTo>
                <a:cubicBezTo>
                  <a:pt x="548" y="0"/>
                  <a:pt x="551" y="1"/>
                  <a:pt x="554" y="1"/>
                </a:cubicBezTo>
                <a:cubicBezTo>
                  <a:pt x="554" y="1"/>
                  <a:pt x="555" y="2"/>
                  <a:pt x="555" y="2"/>
                </a:cubicBezTo>
                <a:cubicBezTo>
                  <a:pt x="555" y="3"/>
                  <a:pt x="554" y="3"/>
                  <a:pt x="554" y="3"/>
                </a:cubicBezTo>
                <a:cubicBezTo>
                  <a:pt x="554" y="3"/>
                  <a:pt x="554" y="3"/>
                  <a:pt x="553" y="3"/>
                </a:cubicBezTo>
                <a:close/>
                <a:moveTo>
                  <a:pt x="399" y="69"/>
                </a:moveTo>
                <a:cubicBezTo>
                  <a:pt x="399" y="68"/>
                  <a:pt x="399" y="68"/>
                  <a:pt x="400" y="67"/>
                </a:cubicBezTo>
                <a:cubicBezTo>
                  <a:pt x="402" y="65"/>
                  <a:pt x="404" y="63"/>
                  <a:pt x="407" y="61"/>
                </a:cubicBezTo>
                <a:cubicBezTo>
                  <a:pt x="407" y="61"/>
                  <a:pt x="408" y="61"/>
                  <a:pt x="408" y="62"/>
                </a:cubicBezTo>
                <a:cubicBezTo>
                  <a:pt x="409" y="62"/>
                  <a:pt x="408" y="63"/>
                  <a:pt x="408" y="63"/>
                </a:cubicBezTo>
                <a:cubicBezTo>
                  <a:pt x="406" y="65"/>
                  <a:pt x="403" y="67"/>
                  <a:pt x="401" y="69"/>
                </a:cubicBezTo>
                <a:cubicBezTo>
                  <a:pt x="401" y="69"/>
                  <a:pt x="401" y="69"/>
                  <a:pt x="401" y="69"/>
                </a:cubicBezTo>
                <a:cubicBezTo>
                  <a:pt x="400" y="69"/>
                  <a:pt x="400" y="69"/>
                  <a:pt x="399" y="69"/>
                </a:cubicBezTo>
                <a:close/>
                <a:moveTo>
                  <a:pt x="414" y="57"/>
                </a:moveTo>
                <a:cubicBezTo>
                  <a:pt x="413" y="57"/>
                  <a:pt x="413" y="56"/>
                  <a:pt x="414" y="56"/>
                </a:cubicBezTo>
                <a:cubicBezTo>
                  <a:pt x="416" y="54"/>
                  <a:pt x="419" y="52"/>
                  <a:pt x="421" y="50"/>
                </a:cubicBezTo>
                <a:cubicBezTo>
                  <a:pt x="421" y="50"/>
                  <a:pt x="422" y="50"/>
                  <a:pt x="423" y="51"/>
                </a:cubicBezTo>
                <a:cubicBezTo>
                  <a:pt x="423" y="51"/>
                  <a:pt x="423" y="52"/>
                  <a:pt x="422" y="52"/>
                </a:cubicBezTo>
                <a:cubicBezTo>
                  <a:pt x="420" y="54"/>
                  <a:pt x="417" y="56"/>
                  <a:pt x="415" y="58"/>
                </a:cubicBezTo>
                <a:cubicBezTo>
                  <a:pt x="415" y="58"/>
                  <a:pt x="415" y="58"/>
                  <a:pt x="415" y="58"/>
                </a:cubicBezTo>
                <a:cubicBezTo>
                  <a:pt x="414" y="58"/>
                  <a:pt x="414" y="58"/>
                  <a:pt x="414" y="57"/>
                </a:cubicBezTo>
                <a:close/>
                <a:moveTo>
                  <a:pt x="536" y="2"/>
                </a:moveTo>
                <a:cubicBezTo>
                  <a:pt x="533" y="2"/>
                  <a:pt x="530" y="2"/>
                  <a:pt x="527" y="3"/>
                </a:cubicBezTo>
                <a:cubicBezTo>
                  <a:pt x="526" y="3"/>
                  <a:pt x="526" y="2"/>
                  <a:pt x="525" y="2"/>
                </a:cubicBezTo>
                <a:cubicBezTo>
                  <a:pt x="525" y="1"/>
                  <a:pt x="526" y="1"/>
                  <a:pt x="526" y="0"/>
                </a:cubicBezTo>
                <a:cubicBezTo>
                  <a:pt x="530" y="0"/>
                  <a:pt x="533" y="0"/>
                  <a:pt x="536" y="0"/>
                </a:cubicBezTo>
                <a:cubicBezTo>
                  <a:pt x="536" y="0"/>
                  <a:pt x="537" y="0"/>
                  <a:pt x="537" y="1"/>
                </a:cubicBezTo>
                <a:cubicBezTo>
                  <a:pt x="537" y="1"/>
                  <a:pt x="536" y="2"/>
                  <a:pt x="536" y="2"/>
                </a:cubicBezTo>
                <a:cubicBezTo>
                  <a:pt x="536" y="2"/>
                  <a:pt x="536" y="2"/>
                  <a:pt x="536" y="2"/>
                </a:cubicBezTo>
                <a:close/>
                <a:moveTo>
                  <a:pt x="428" y="47"/>
                </a:moveTo>
                <a:cubicBezTo>
                  <a:pt x="428" y="46"/>
                  <a:pt x="428" y="45"/>
                  <a:pt x="428" y="45"/>
                </a:cubicBezTo>
                <a:cubicBezTo>
                  <a:pt x="431" y="43"/>
                  <a:pt x="433" y="42"/>
                  <a:pt x="436" y="40"/>
                </a:cubicBezTo>
                <a:cubicBezTo>
                  <a:pt x="436" y="40"/>
                  <a:pt x="437" y="40"/>
                  <a:pt x="437" y="40"/>
                </a:cubicBezTo>
                <a:cubicBezTo>
                  <a:pt x="438" y="41"/>
                  <a:pt x="438" y="41"/>
                  <a:pt x="437" y="42"/>
                </a:cubicBezTo>
                <a:cubicBezTo>
                  <a:pt x="435" y="43"/>
                  <a:pt x="432" y="45"/>
                  <a:pt x="430" y="47"/>
                </a:cubicBezTo>
                <a:cubicBezTo>
                  <a:pt x="430" y="47"/>
                  <a:pt x="429" y="47"/>
                  <a:pt x="429" y="47"/>
                </a:cubicBezTo>
                <a:cubicBezTo>
                  <a:pt x="429" y="47"/>
                  <a:pt x="428" y="47"/>
                  <a:pt x="428" y="47"/>
                </a:cubicBezTo>
                <a:close/>
                <a:moveTo>
                  <a:pt x="443" y="37"/>
                </a:moveTo>
                <a:cubicBezTo>
                  <a:pt x="443" y="36"/>
                  <a:pt x="443" y="35"/>
                  <a:pt x="443" y="35"/>
                </a:cubicBezTo>
                <a:cubicBezTo>
                  <a:pt x="446" y="33"/>
                  <a:pt x="448" y="32"/>
                  <a:pt x="451" y="30"/>
                </a:cubicBezTo>
                <a:cubicBezTo>
                  <a:pt x="452" y="30"/>
                  <a:pt x="452" y="30"/>
                  <a:pt x="453" y="31"/>
                </a:cubicBezTo>
                <a:cubicBezTo>
                  <a:pt x="453" y="31"/>
                  <a:pt x="453" y="32"/>
                  <a:pt x="452" y="32"/>
                </a:cubicBezTo>
                <a:cubicBezTo>
                  <a:pt x="450" y="34"/>
                  <a:pt x="447" y="35"/>
                  <a:pt x="445" y="37"/>
                </a:cubicBezTo>
                <a:cubicBezTo>
                  <a:pt x="444" y="37"/>
                  <a:pt x="444" y="37"/>
                  <a:pt x="444" y="37"/>
                </a:cubicBezTo>
                <a:cubicBezTo>
                  <a:pt x="444" y="37"/>
                  <a:pt x="443" y="37"/>
                  <a:pt x="443" y="37"/>
                </a:cubicBezTo>
                <a:close/>
                <a:moveTo>
                  <a:pt x="518" y="4"/>
                </a:moveTo>
                <a:cubicBezTo>
                  <a:pt x="517" y="4"/>
                  <a:pt x="516" y="4"/>
                  <a:pt x="515" y="5"/>
                </a:cubicBezTo>
                <a:cubicBezTo>
                  <a:pt x="513" y="5"/>
                  <a:pt x="511" y="6"/>
                  <a:pt x="509" y="6"/>
                </a:cubicBezTo>
                <a:cubicBezTo>
                  <a:pt x="509" y="6"/>
                  <a:pt x="508" y="6"/>
                  <a:pt x="508" y="5"/>
                </a:cubicBezTo>
                <a:cubicBezTo>
                  <a:pt x="508" y="5"/>
                  <a:pt x="508" y="4"/>
                  <a:pt x="509" y="4"/>
                </a:cubicBezTo>
                <a:cubicBezTo>
                  <a:pt x="511" y="3"/>
                  <a:pt x="513" y="3"/>
                  <a:pt x="515" y="2"/>
                </a:cubicBezTo>
                <a:cubicBezTo>
                  <a:pt x="516" y="2"/>
                  <a:pt x="517" y="2"/>
                  <a:pt x="517" y="2"/>
                </a:cubicBezTo>
                <a:cubicBezTo>
                  <a:pt x="518" y="2"/>
                  <a:pt x="519" y="2"/>
                  <a:pt x="519" y="3"/>
                </a:cubicBezTo>
                <a:cubicBezTo>
                  <a:pt x="519" y="3"/>
                  <a:pt x="519" y="4"/>
                  <a:pt x="518" y="4"/>
                </a:cubicBezTo>
                <a:cubicBezTo>
                  <a:pt x="518" y="4"/>
                  <a:pt x="518" y="4"/>
                  <a:pt x="518" y="4"/>
                </a:cubicBezTo>
                <a:close/>
                <a:moveTo>
                  <a:pt x="458" y="27"/>
                </a:moveTo>
                <a:cubicBezTo>
                  <a:pt x="458" y="27"/>
                  <a:pt x="458" y="26"/>
                  <a:pt x="459" y="26"/>
                </a:cubicBezTo>
                <a:cubicBezTo>
                  <a:pt x="460" y="25"/>
                  <a:pt x="460" y="25"/>
                  <a:pt x="460" y="25"/>
                </a:cubicBezTo>
                <a:cubicBezTo>
                  <a:pt x="462" y="24"/>
                  <a:pt x="465" y="22"/>
                  <a:pt x="467" y="21"/>
                </a:cubicBezTo>
                <a:cubicBezTo>
                  <a:pt x="467" y="21"/>
                  <a:pt x="468" y="21"/>
                  <a:pt x="468" y="22"/>
                </a:cubicBezTo>
                <a:cubicBezTo>
                  <a:pt x="469" y="22"/>
                  <a:pt x="468" y="23"/>
                  <a:pt x="468" y="23"/>
                </a:cubicBezTo>
                <a:cubicBezTo>
                  <a:pt x="466" y="24"/>
                  <a:pt x="463" y="26"/>
                  <a:pt x="461" y="27"/>
                </a:cubicBezTo>
                <a:cubicBezTo>
                  <a:pt x="460" y="28"/>
                  <a:pt x="460" y="28"/>
                  <a:pt x="460" y="28"/>
                </a:cubicBezTo>
                <a:cubicBezTo>
                  <a:pt x="460" y="28"/>
                  <a:pt x="460" y="28"/>
                  <a:pt x="460" y="28"/>
                </a:cubicBezTo>
                <a:cubicBezTo>
                  <a:pt x="459" y="28"/>
                  <a:pt x="459" y="28"/>
                  <a:pt x="458" y="27"/>
                </a:cubicBezTo>
                <a:close/>
                <a:moveTo>
                  <a:pt x="501" y="9"/>
                </a:moveTo>
                <a:cubicBezTo>
                  <a:pt x="498" y="10"/>
                  <a:pt x="495" y="11"/>
                  <a:pt x="492" y="12"/>
                </a:cubicBezTo>
                <a:cubicBezTo>
                  <a:pt x="492" y="12"/>
                  <a:pt x="491" y="12"/>
                  <a:pt x="491" y="11"/>
                </a:cubicBezTo>
                <a:cubicBezTo>
                  <a:pt x="491" y="11"/>
                  <a:pt x="491" y="10"/>
                  <a:pt x="491" y="10"/>
                </a:cubicBezTo>
                <a:cubicBezTo>
                  <a:pt x="494" y="9"/>
                  <a:pt x="497" y="8"/>
                  <a:pt x="500" y="7"/>
                </a:cubicBezTo>
                <a:cubicBezTo>
                  <a:pt x="500" y="6"/>
                  <a:pt x="501" y="7"/>
                  <a:pt x="501" y="7"/>
                </a:cubicBezTo>
                <a:cubicBezTo>
                  <a:pt x="502" y="8"/>
                  <a:pt x="501" y="9"/>
                  <a:pt x="501" y="9"/>
                </a:cubicBezTo>
                <a:cubicBezTo>
                  <a:pt x="501" y="9"/>
                  <a:pt x="501" y="9"/>
                  <a:pt x="501" y="9"/>
                </a:cubicBezTo>
                <a:close/>
                <a:moveTo>
                  <a:pt x="474" y="19"/>
                </a:moveTo>
                <a:cubicBezTo>
                  <a:pt x="474" y="18"/>
                  <a:pt x="474" y="17"/>
                  <a:pt x="475" y="17"/>
                </a:cubicBezTo>
                <a:cubicBezTo>
                  <a:pt x="478" y="16"/>
                  <a:pt x="480" y="14"/>
                  <a:pt x="483" y="13"/>
                </a:cubicBezTo>
                <a:cubicBezTo>
                  <a:pt x="483" y="13"/>
                  <a:pt x="483" y="13"/>
                  <a:pt x="483" y="13"/>
                </a:cubicBezTo>
                <a:cubicBezTo>
                  <a:pt x="484" y="13"/>
                  <a:pt x="484" y="13"/>
                  <a:pt x="484" y="14"/>
                </a:cubicBezTo>
                <a:cubicBezTo>
                  <a:pt x="485" y="14"/>
                  <a:pt x="484" y="15"/>
                  <a:pt x="484" y="15"/>
                </a:cubicBezTo>
                <a:cubicBezTo>
                  <a:pt x="481" y="17"/>
                  <a:pt x="479" y="18"/>
                  <a:pt x="476" y="19"/>
                </a:cubicBezTo>
                <a:cubicBezTo>
                  <a:pt x="476" y="19"/>
                  <a:pt x="476" y="19"/>
                  <a:pt x="476" y="19"/>
                </a:cubicBezTo>
                <a:cubicBezTo>
                  <a:pt x="475" y="19"/>
                  <a:pt x="475" y="19"/>
                  <a:pt x="474"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Calibri" panose="020F0502020204030204" pitchFamily="34" charset="0"/>
            </a:endParaRPr>
          </a:p>
        </p:txBody>
      </p:sp>
      <p:sp>
        <p:nvSpPr>
          <p:cNvPr id="23" name="Rectangle 18"/>
          <p:cNvSpPr/>
          <p:nvPr/>
        </p:nvSpPr>
        <p:spPr bwMode="auto">
          <a:xfrm>
            <a:off x="7000820" y="4120593"/>
            <a:ext cx="650875" cy="615553"/>
          </a:xfrm>
          <a:prstGeom prst="rect">
            <a:avLst/>
          </a:prstGeom>
          <a:noFill/>
          <a:ln>
            <a:noFill/>
          </a:ln>
        </p:spPr>
        <p:txBody>
          <a:bodyPr wrap="square" lIns="0" tIns="0" rIns="0" bIns="0" anchor="ctr">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smtClean="0">
                <a:ln>
                  <a:noFill/>
                </a:ln>
                <a:solidFill>
                  <a:srgbClr val="FFFEFE"/>
                </a:solidFill>
                <a:effectLst/>
                <a:uLnTx/>
                <a:uFillTx/>
                <a:latin typeface="Calibri" panose="020F0502020204030204" pitchFamily="34" charset="0"/>
                <a:ea typeface="Microsoft YaHei" panose="020B0503020204020204" pitchFamily="34" charset="-122"/>
                <a:cs typeface="+mn-ea"/>
                <a:sym typeface="+mn-lt"/>
              </a:rPr>
              <a:t>03</a:t>
            </a:r>
            <a:endParaRPr kumimoji="0" lang="en-US" sz="4000" b="1" i="0" u="none" strike="noStrike" kern="1200" cap="none" spc="0" normalizeH="0" baseline="0" noProof="0" dirty="0">
              <a:ln>
                <a:noFill/>
              </a:ln>
              <a:solidFill>
                <a:srgbClr val="FFFEFE"/>
              </a:solidFill>
              <a:effectLst/>
              <a:uLnTx/>
              <a:uFillTx/>
              <a:latin typeface="Calibri" panose="020F0502020204030204" pitchFamily="34" charset="0"/>
              <a:ea typeface="Microsoft YaHei" panose="020B0503020204020204" pitchFamily="34" charset="-122"/>
              <a:cs typeface="+mn-ea"/>
              <a:sym typeface="+mn-lt"/>
            </a:endParaRPr>
          </a:p>
        </p:txBody>
      </p:sp>
      <p:sp>
        <p:nvSpPr>
          <p:cNvPr id="24" name="Freeform 16"/>
          <p:cNvSpPr/>
          <p:nvPr/>
        </p:nvSpPr>
        <p:spPr bwMode="auto">
          <a:xfrm>
            <a:off x="4199556" y="4258435"/>
            <a:ext cx="2927350" cy="2098675"/>
          </a:xfrm>
          <a:custGeom>
            <a:avLst/>
            <a:gdLst>
              <a:gd name="T0" fmla="*/ 778 w 778"/>
              <a:gd name="T1" fmla="*/ 314 h 558"/>
              <a:gd name="T2" fmla="*/ 699 w 778"/>
              <a:gd name="T3" fmla="*/ 401 h 558"/>
              <a:gd name="T4" fmla="*/ 528 w 778"/>
              <a:gd name="T5" fmla="*/ 513 h 558"/>
              <a:gd name="T6" fmla="*/ 298 w 778"/>
              <a:gd name="T7" fmla="*/ 547 h 558"/>
              <a:gd name="T8" fmla="*/ 97 w 778"/>
              <a:gd name="T9" fmla="*/ 448 h 558"/>
              <a:gd name="T10" fmla="*/ 89 w 778"/>
              <a:gd name="T11" fmla="*/ 440 h 558"/>
              <a:gd name="T12" fmla="*/ 18 w 778"/>
              <a:gd name="T13" fmla="*/ 312 h 558"/>
              <a:gd name="T14" fmla="*/ 4 w 778"/>
              <a:gd name="T15" fmla="*/ 176 h 558"/>
              <a:gd name="T16" fmla="*/ 36 w 778"/>
              <a:gd name="T17" fmla="*/ 67 h 558"/>
              <a:gd name="T18" fmla="*/ 95 w 778"/>
              <a:gd name="T19" fmla="*/ 10 h 558"/>
              <a:gd name="T20" fmla="*/ 163 w 778"/>
              <a:gd name="T21" fmla="*/ 5 h 558"/>
              <a:gd name="T22" fmla="*/ 227 w 778"/>
              <a:gd name="T23" fmla="*/ 32 h 558"/>
              <a:gd name="T24" fmla="*/ 287 w 778"/>
              <a:gd name="T25" fmla="*/ 72 h 558"/>
              <a:gd name="T26" fmla="*/ 340 w 778"/>
              <a:gd name="T27" fmla="*/ 122 h 558"/>
              <a:gd name="T28" fmla="*/ 344 w 778"/>
              <a:gd name="T29" fmla="*/ 126 h 558"/>
              <a:gd name="T30" fmla="*/ 430 w 778"/>
              <a:gd name="T31" fmla="*/ 219 h 558"/>
              <a:gd name="T32" fmla="*/ 550 w 778"/>
              <a:gd name="T33" fmla="*/ 296 h 558"/>
              <a:gd name="T34" fmla="*/ 686 w 778"/>
              <a:gd name="T35" fmla="*/ 323 h 558"/>
              <a:gd name="T36" fmla="*/ 778 w 778"/>
              <a:gd name="T37" fmla="*/ 31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8" h="558">
                <a:moveTo>
                  <a:pt x="778" y="314"/>
                </a:moveTo>
                <a:cubicBezTo>
                  <a:pt x="767" y="328"/>
                  <a:pt x="741" y="362"/>
                  <a:pt x="699" y="401"/>
                </a:cubicBezTo>
                <a:cubicBezTo>
                  <a:pt x="657" y="440"/>
                  <a:pt x="598" y="483"/>
                  <a:pt x="528" y="513"/>
                </a:cubicBezTo>
                <a:cubicBezTo>
                  <a:pt x="458" y="542"/>
                  <a:pt x="376" y="558"/>
                  <a:pt x="298" y="547"/>
                </a:cubicBezTo>
                <a:cubicBezTo>
                  <a:pt x="221" y="537"/>
                  <a:pt x="148" y="502"/>
                  <a:pt x="97" y="448"/>
                </a:cubicBezTo>
                <a:cubicBezTo>
                  <a:pt x="94" y="446"/>
                  <a:pt x="91" y="443"/>
                  <a:pt x="89" y="440"/>
                </a:cubicBezTo>
                <a:cubicBezTo>
                  <a:pt x="56" y="404"/>
                  <a:pt x="32" y="359"/>
                  <a:pt x="18" y="312"/>
                </a:cubicBezTo>
                <a:cubicBezTo>
                  <a:pt x="4" y="266"/>
                  <a:pt x="0" y="218"/>
                  <a:pt x="4" y="176"/>
                </a:cubicBezTo>
                <a:cubicBezTo>
                  <a:pt x="8" y="133"/>
                  <a:pt x="20" y="96"/>
                  <a:pt x="36" y="67"/>
                </a:cubicBezTo>
                <a:cubicBezTo>
                  <a:pt x="52" y="39"/>
                  <a:pt x="72" y="20"/>
                  <a:pt x="95" y="10"/>
                </a:cubicBezTo>
                <a:cubicBezTo>
                  <a:pt x="118" y="0"/>
                  <a:pt x="140" y="0"/>
                  <a:pt x="163" y="5"/>
                </a:cubicBezTo>
                <a:cubicBezTo>
                  <a:pt x="185" y="10"/>
                  <a:pt x="206" y="20"/>
                  <a:pt x="227" y="32"/>
                </a:cubicBezTo>
                <a:cubicBezTo>
                  <a:pt x="248" y="43"/>
                  <a:pt x="268" y="57"/>
                  <a:pt x="287" y="72"/>
                </a:cubicBezTo>
                <a:cubicBezTo>
                  <a:pt x="306" y="87"/>
                  <a:pt x="323" y="103"/>
                  <a:pt x="340" y="122"/>
                </a:cubicBezTo>
                <a:cubicBezTo>
                  <a:pt x="341" y="123"/>
                  <a:pt x="343" y="124"/>
                  <a:pt x="344" y="126"/>
                </a:cubicBezTo>
                <a:cubicBezTo>
                  <a:pt x="370" y="153"/>
                  <a:pt x="396" y="188"/>
                  <a:pt x="430" y="219"/>
                </a:cubicBezTo>
                <a:cubicBezTo>
                  <a:pt x="463" y="250"/>
                  <a:pt x="505" y="278"/>
                  <a:pt x="550" y="296"/>
                </a:cubicBezTo>
                <a:cubicBezTo>
                  <a:pt x="595" y="314"/>
                  <a:pt x="644" y="323"/>
                  <a:pt x="686" y="323"/>
                </a:cubicBezTo>
                <a:cubicBezTo>
                  <a:pt x="728" y="323"/>
                  <a:pt x="764" y="316"/>
                  <a:pt x="778" y="314"/>
                </a:cubicBezTo>
                <a:close/>
              </a:path>
            </a:pathLst>
          </a:custGeom>
          <a:solidFill>
            <a:srgbClr val="186296"/>
          </a:solidFill>
          <a:ln>
            <a:noFill/>
          </a:ln>
        </p:spPr>
        <p:txBody>
          <a:bodyPr vert="horz" wrap="square" lIns="91440" tIns="45720" rIns="91440" bIns="45720" numCol="1" anchor="t" anchorCtr="0" compatLnSpc="1"/>
          <a:lstStyle/>
          <a:p>
            <a:endParaRPr lang="en-US" dirty="0">
              <a:latin typeface="Calibri" panose="020F0502020204030204" pitchFamily="34" charset="0"/>
            </a:endParaRPr>
          </a:p>
        </p:txBody>
      </p:sp>
      <p:sp>
        <p:nvSpPr>
          <p:cNvPr id="25" name="Freeform 18"/>
          <p:cNvSpPr>
            <a:spLocks noEditPoints="1"/>
          </p:cNvSpPr>
          <p:nvPr/>
        </p:nvSpPr>
        <p:spPr bwMode="auto">
          <a:xfrm>
            <a:off x="4229719" y="4285422"/>
            <a:ext cx="2809875" cy="2025650"/>
          </a:xfrm>
          <a:custGeom>
            <a:avLst/>
            <a:gdLst>
              <a:gd name="T0" fmla="*/ 212 w 747"/>
              <a:gd name="T1" fmla="*/ 514 h 539"/>
              <a:gd name="T2" fmla="*/ 219 w 747"/>
              <a:gd name="T3" fmla="*/ 517 h 539"/>
              <a:gd name="T4" fmla="*/ 156 w 747"/>
              <a:gd name="T5" fmla="*/ 487 h 539"/>
              <a:gd name="T6" fmla="*/ 128 w 747"/>
              <a:gd name="T7" fmla="*/ 468 h 539"/>
              <a:gd name="T8" fmla="*/ 120 w 747"/>
              <a:gd name="T9" fmla="*/ 464 h 539"/>
              <a:gd name="T10" fmla="*/ 293 w 747"/>
              <a:gd name="T11" fmla="*/ 534 h 539"/>
              <a:gd name="T12" fmla="*/ 104 w 747"/>
              <a:gd name="T13" fmla="*/ 450 h 539"/>
              <a:gd name="T14" fmla="*/ 82 w 747"/>
              <a:gd name="T15" fmla="*/ 426 h 539"/>
              <a:gd name="T16" fmla="*/ 322 w 747"/>
              <a:gd name="T17" fmla="*/ 538 h 539"/>
              <a:gd name="T18" fmla="*/ 355 w 747"/>
              <a:gd name="T19" fmla="*/ 537 h 539"/>
              <a:gd name="T20" fmla="*/ 63 w 747"/>
              <a:gd name="T21" fmla="*/ 403 h 539"/>
              <a:gd name="T22" fmla="*/ 385 w 747"/>
              <a:gd name="T23" fmla="*/ 536 h 539"/>
              <a:gd name="T24" fmla="*/ 415 w 747"/>
              <a:gd name="T25" fmla="*/ 529 h 539"/>
              <a:gd name="T26" fmla="*/ 425 w 747"/>
              <a:gd name="T27" fmla="*/ 530 h 539"/>
              <a:gd name="T28" fmla="*/ 34 w 747"/>
              <a:gd name="T29" fmla="*/ 348 h 539"/>
              <a:gd name="T30" fmla="*/ 20 w 747"/>
              <a:gd name="T31" fmla="*/ 320 h 539"/>
              <a:gd name="T32" fmla="*/ 466 w 747"/>
              <a:gd name="T33" fmla="*/ 520 h 539"/>
              <a:gd name="T34" fmla="*/ 486 w 747"/>
              <a:gd name="T35" fmla="*/ 511 h 539"/>
              <a:gd name="T36" fmla="*/ 11 w 747"/>
              <a:gd name="T37" fmla="*/ 291 h 539"/>
              <a:gd name="T38" fmla="*/ 7 w 747"/>
              <a:gd name="T39" fmla="*/ 259 h 539"/>
              <a:gd name="T40" fmla="*/ 3 w 747"/>
              <a:gd name="T41" fmla="*/ 249 h 539"/>
              <a:gd name="T42" fmla="*/ 544 w 747"/>
              <a:gd name="T43" fmla="*/ 489 h 539"/>
              <a:gd name="T44" fmla="*/ 1 w 747"/>
              <a:gd name="T45" fmla="*/ 216 h 539"/>
              <a:gd name="T46" fmla="*/ 0 w 747"/>
              <a:gd name="T47" fmla="*/ 208 h 539"/>
              <a:gd name="T48" fmla="*/ 608 w 747"/>
              <a:gd name="T49" fmla="*/ 453 h 539"/>
              <a:gd name="T50" fmla="*/ 615 w 747"/>
              <a:gd name="T51" fmla="*/ 445 h 539"/>
              <a:gd name="T52" fmla="*/ 2 w 747"/>
              <a:gd name="T53" fmla="*/ 167 h 539"/>
              <a:gd name="T54" fmla="*/ 9 w 747"/>
              <a:gd name="T55" fmla="*/ 135 h 539"/>
              <a:gd name="T56" fmla="*/ 8 w 747"/>
              <a:gd name="T57" fmla="*/ 124 h 539"/>
              <a:gd name="T58" fmla="*/ 666 w 747"/>
              <a:gd name="T59" fmla="*/ 409 h 539"/>
              <a:gd name="T60" fmla="*/ 686 w 747"/>
              <a:gd name="T61" fmla="*/ 388 h 539"/>
              <a:gd name="T62" fmla="*/ 25 w 747"/>
              <a:gd name="T63" fmla="*/ 81 h 539"/>
              <a:gd name="T64" fmla="*/ 526 w 747"/>
              <a:gd name="T65" fmla="*/ 290 h 539"/>
              <a:gd name="T66" fmla="*/ 509 w 747"/>
              <a:gd name="T67" fmla="*/ 279 h 539"/>
              <a:gd name="T68" fmla="*/ 498 w 747"/>
              <a:gd name="T69" fmla="*/ 276 h 539"/>
              <a:gd name="T70" fmla="*/ 565 w 747"/>
              <a:gd name="T71" fmla="*/ 305 h 539"/>
              <a:gd name="T72" fmla="*/ 480 w 747"/>
              <a:gd name="T73" fmla="*/ 266 h 539"/>
              <a:gd name="T74" fmla="*/ 712 w 747"/>
              <a:gd name="T75" fmla="*/ 367 h 539"/>
              <a:gd name="T76" fmla="*/ 454 w 747"/>
              <a:gd name="T77" fmla="*/ 246 h 539"/>
              <a:gd name="T78" fmla="*/ 446 w 747"/>
              <a:gd name="T79" fmla="*/ 242 h 539"/>
              <a:gd name="T80" fmla="*/ 637 w 747"/>
              <a:gd name="T81" fmla="*/ 321 h 539"/>
              <a:gd name="T82" fmla="*/ 647 w 747"/>
              <a:gd name="T83" fmla="*/ 319 h 539"/>
              <a:gd name="T84" fmla="*/ 42 w 747"/>
              <a:gd name="T85" fmla="*/ 50 h 539"/>
              <a:gd name="T86" fmla="*/ 733 w 747"/>
              <a:gd name="T87" fmla="*/ 342 h 539"/>
              <a:gd name="T88" fmla="*/ 399 w 747"/>
              <a:gd name="T89" fmla="*/ 200 h 539"/>
              <a:gd name="T90" fmla="*/ 689 w 747"/>
              <a:gd name="T91" fmla="*/ 323 h 539"/>
              <a:gd name="T92" fmla="*/ 58 w 747"/>
              <a:gd name="T93" fmla="*/ 28 h 539"/>
              <a:gd name="T94" fmla="*/ 740 w 747"/>
              <a:gd name="T95" fmla="*/ 336 h 539"/>
              <a:gd name="T96" fmla="*/ 364 w 747"/>
              <a:gd name="T97" fmla="*/ 160 h 539"/>
              <a:gd name="T98" fmla="*/ 358 w 747"/>
              <a:gd name="T99" fmla="*/ 154 h 539"/>
              <a:gd name="T100" fmla="*/ 79 w 747"/>
              <a:gd name="T101" fmla="*/ 12 h 539"/>
              <a:gd name="T102" fmla="*/ 330 w 747"/>
              <a:gd name="T103" fmla="*/ 123 h 539"/>
              <a:gd name="T104" fmla="*/ 89 w 747"/>
              <a:gd name="T105" fmla="*/ 7 h 539"/>
              <a:gd name="T106" fmla="*/ 317 w 747"/>
              <a:gd name="T107" fmla="*/ 107 h 539"/>
              <a:gd name="T108" fmla="*/ 119 w 747"/>
              <a:gd name="T109" fmla="*/ 0 h 539"/>
              <a:gd name="T110" fmla="*/ 269 w 747"/>
              <a:gd name="T111" fmla="*/ 67 h 539"/>
              <a:gd name="T112" fmla="*/ 140 w 747"/>
              <a:gd name="T113" fmla="*/ 3 h 539"/>
              <a:gd name="T114" fmla="*/ 226 w 747"/>
              <a:gd name="T115" fmla="*/ 37 h 539"/>
              <a:gd name="T116" fmla="*/ 153 w 747"/>
              <a:gd name="T117" fmla="*/ 5 h 539"/>
              <a:gd name="T118" fmla="*/ 170 w 747"/>
              <a:gd name="T119" fmla="*/ 10 h 539"/>
              <a:gd name="T120" fmla="*/ 191 w 747"/>
              <a:gd name="T121" fmla="*/ 15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47" h="539">
                <a:moveTo>
                  <a:pt x="191" y="507"/>
                </a:moveTo>
                <a:cubicBezTo>
                  <a:pt x="191" y="507"/>
                  <a:pt x="191" y="507"/>
                  <a:pt x="191" y="507"/>
                </a:cubicBezTo>
                <a:cubicBezTo>
                  <a:pt x="188" y="506"/>
                  <a:pt x="185" y="504"/>
                  <a:pt x="181" y="503"/>
                </a:cubicBezTo>
                <a:cubicBezTo>
                  <a:pt x="181" y="502"/>
                  <a:pt x="181" y="502"/>
                  <a:pt x="181" y="501"/>
                </a:cubicBezTo>
                <a:cubicBezTo>
                  <a:pt x="181" y="500"/>
                  <a:pt x="182" y="500"/>
                  <a:pt x="183" y="500"/>
                </a:cubicBezTo>
                <a:cubicBezTo>
                  <a:pt x="186" y="502"/>
                  <a:pt x="189" y="503"/>
                  <a:pt x="192" y="505"/>
                </a:cubicBezTo>
                <a:cubicBezTo>
                  <a:pt x="193" y="505"/>
                  <a:pt x="193" y="506"/>
                  <a:pt x="193" y="507"/>
                </a:cubicBezTo>
                <a:cubicBezTo>
                  <a:pt x="192" y="507"/>
                  <a:pt x="192" y="508"/>
                  <a:pt x="191" y="507"/>
                </a:cubicBezTo>
                <a:close/>
                <a:moveTo>
                  <a:pt x="200" y="511"/>
                </a:moveTo>
                <a:cubicBezTo>
                  <a:pt x="200" y="511"/>
                  <a:pt x="200" y="510"/>
                  <a:pt x="200" y="510"/>
                </a:cubicBezTo>
                <a:cubicBezTo>
                  <a:pt x="200" y="509"/>
                  <a:pt x="201" y="509"/>
                  <a:pt x="202" y="509"/>
                </a:cubicBezTo>
                <a:cubicBezTo>
                  <a:pt x="205" y="510"/>
                  <a:pt x="208" y="512"/>
                  <a:pt x="211" y="513"/>
                </a:cubicBezTo>
                <a:cubicBezTo>
                  <a:pt x="212" y="513"/>
                  <a:pt x="212" y="514"/>
                  <a:pt x="212" y="514"/>
                </a:cubicBezTo>
                <a:cubicBezTo>
                  <a:pt x="212" y="515"/>
                  <a:pt x="211" y="515"/>
                  <a:pt x="210" y="515"/>
                </a:cubicBezTo>
                <a:cubicBezTo>
                  <a:pt x="207" y="514"/>
                  <a:pt x="204" y="513"/>
                  <a:pt x="201" y="511"/>
                </a:cubicBezTo>
                <a:cubicBezTo>
                  <a:pt x="200" y="511"/>
                  <a:pt x="200" y="511"/>
                  <a:pt x="200" y="511"/>
                </a:cubicBezTo>
                <a:close/>
                <a:moveTo>
                  <a:pt x="172" y="498"/>
                </a:moveTo>
                <a:cubicBezTo>
                  <a:pt x="172" y="498"/>
                  <a:pt x="172" y="498"/>
                  <a:pt x="172" y="498"/>
                </a:cubicBezTo>
                <a:cubicBezTo>
                  <a:pt x="169" y="496"/>
                  <a:pt x="166" y="495"/>
                  <a:pt x="163" y="493"/>
                </a:cubicBezTo>
                <a:cubicBezTo>
                  <a:pt x="162" y="493"/>
                  <a:pt x="162" y="492"/>
                  <a:pt x="163" y="491"/>
                </a:cubicBezTo>
                <a:cubicBezTo>
                  <a:pt x="163" y="491"/>
                  <a:pt x="164" y="490"/>
                  <a:pt x="164" y="491"/>
                </a:cubicBezTo>
                <a:cubicBezTo>
                  <a:pt x="167" y="492"/>
                  <a:pt x="170" y="494"/>
                  <a:pt x="173" y="496"/>
                </a:cubicBezTo>
                <a:cubicBezTo>
                  <a:pt x="174" y="496"/>
                  <a:pt x="174" y="497"/>
                  <a:pt x="174" y="498"/>
                </a:cubicBezTo>
                <a:cubicBezTo>
                  <a:pt x="174" y="498"/>
                  <a:pt x="173" y="498"/>
                  <a:pt x="172" y="498"/>
                </a:cubicBezTo>
                <a:close/>
                <a:moveTo>
                  <a:pt x="220" y="519"/>
                </a:moveTo>
                <a:cubicBezTo>
                  <a:pt x="219" y="519"/>
                  <a:pt x="219" y="518"/>
                  <a:pt x="219" y="517"/>
                </a:cubicBezTo>
                <a:cubicBezTo>
                  <a:pt x="219" y="516"/>
                  <a:pt x="220" y="516"/>
                  <a:pt x="221" y="516"/>
                </a:cubicBezTo>
                <a:cubicBezTo>
                  <a:pt x="224" y="517"/>
                  <a:pt x="227" y="519"/>
                  <a:pt x="231" y="520"/>
                </a:cubicBezTo>
                <a:cubicBezTo>
                  <a:pt x="231" y="520"/>
                  <a:pt x="232" y="521"/>
                  <a:pt x="232" y="521"/>
                </a:cubicBezTo>
                <a:cubicBezTo>
                  <a:pt x="231" y="522"/>
                  <a:pt x="231" y="522"/>
                  <a:pt x="230" y="522"/>
                </a:cubicBezTo>
                <a:cubicBezTo>
                  <a:pt x="227" y="521"/>
                  <a:pt x="223" y="520"/>
                  <a:pt x="220" y="519"/>
                </a:cubicBezTo>
                <a:cubicBezTo>
                  <a:pt x="220" y="519"/>
                  <a:pt x="220" y="519"/>
                  <a:pt x="220" y="519"/>
                </a:cubicBezTo>
                <a:close/>
                <a:moveTo>
                  <a:pt x="154" y="488"/>
                </a:moveTo>
                <a:cubicBezTo>
                  <a:pt x="154" y="488"/>
                  <a:pt x="154" y="488"/>
                  <a:pt x="154" y="488"/>
                </a:cubicBezTo>
                <a:cubicBezTo>
                  <a:pt x="151" y="486"/>
                  <a:pt x="148" y="484"/>
                  <a:pt x="145" y="482"/>
                </a:cubicBezTo>
                <a:cubicBezTo>
                  <a:pt x="145" y="482"/>
                  <a:pt x="144" y="481"/>
                  <a:pt x="145" y="480"/>
                </a:cubicBezTo>
                <a:cubicBezTo>
                  <a:pt x="145" y="480"/>
                  <a:pt x="146" y="480"/>
                  <a:pt x="147" y="480"/>
                </a:cubicBezTo>
                <a:cubicBezTo>
                  <a:pt x="149" y="482"/>
                  <a:pt x="152" y="484"/>
                  <a:pt x="155" y="486"/>
                </a:cubicBezTo>
                <a:cubicBezTo>
                  <a:pt x="156" y="486"/>
                  <a:pt x="156" y="487"/>
                  <a:pt x="156" y="487"/>
                </a:cubicBezTo>
                <a:cubicBezTo>
                  <a:pt x="155" y="488"/>
                  <a:pt x="155" y="488"/>
                  <a:pt x="154" y="488"/>
                </a:cubicBezTo>
                <a:close/>
                <a:moveTo>
                  <a:pt x="240" y="525"/>
                </a:moveTo>
                <a:cubicBezTo>
                  <a:pt x="239" y="525"/>
                  <a:pt x="239" y="524"/>
                  <a:pt x="239" y="523"/>
                </a:cubicBezTo>
                <a:cubicBezTo>
                  <a:pt x="239" y="523"/>
                  <a:pt x="240" y="522"/>
                  <a:pt x="241" y="523"/>
                </a:cubicBezTo>
                <a:cubicBezTo>
                  <a:pt x="244" y="524"/>
                  <a:pt x="247" y="524"/>
                  <a:pt x="251" y="525"/>
                </a:cubicBezTo>
                <a:cubicBezTo>
                  <a:pt x="251" y="525"/>
                  <a:pt x="252" y="526"/>
                  <a:pt x="252" y="527"/>
                </a:cubicBezTo>
                <a:cubicBezTo>
                  <a:pt x="251" y="527"/>
                  <a:pt x="251" y="528"/>
                  <a:pt x="250" y="528"/>
                </a:cubicBezTo>
                <a:cubicBezTo>
                  <a:pt x="247" y="527"/>
                  <a:pt x="243" y="526"/>
                  <a:pt x="240" y="525"/>
                </a:cubicBezTo>
                <a:cubicBezTo>
                  <a:pt x="240" y="525"/>
                  <a:pt x="240" y="525"/>
                  <a:pt x="240" y="525"/>
                </a:cubicBezTo>
                <a:close/>
                <a:moveTo>
                  <a:pt x="137" y="476"/>
                </a:moveTo>
                <a:cubicBezTo>
                  <a:pt x="137" y="476"/>
                  <a:pt x="137" y="476"/>
                  <a:pt x="137" y="476"/>
                </a:cubicBezTo>
                <a:cubicBezTo>
                  <a:pt x="134" y="474"/>
                  <a:pt x="131" y="472"/>
                  <a:pt x="128" y="470"/>
                </a:cubicBezTo>
                <a:cubicBezTo>
                  <a:pt x="127" y="470"/>
                  <a:pt x="127" y="469"/>
                  <a:pt x="128" y="468"/>
                </a:cubicBezTo>
                <a:cubicBezTo>
                  <a:pt x="128" y="468"/>
                  <a:pt x="129" y="468"/>
                  <a:pt x="130" y="468"/>
                </a:cubicBezTo>
                <a:cubicBezTo>
                  <a:pt x="132" y="470"/>
                  <a:pt x="135" y="472"/>
                  <a:pt x="138" y="474"/>
                </a:cubicBezTo>
                <a:cubicBezTo>
                  <a:pt x="139" y="475"/>
                  <a:pt x="139" y="475"/>
                  <a:pt x="138" y="476"/>
                </a:cubicBezTo>
                <a:cubicBezTo>
                  <a:pt x="138" y="476"/>
                  <a:pt x="137" y="477"/>
                  <a:pt x="137" y="476"/>
                </a:cubicBezTo>
                <a:close/>
                <a:moveTo>
                  <a:pt x="260" y="530"/>
                </a:moveTo>
                <a:cubicBezTo>
                  <a:pt x="259" y="530"/>
                  <a:pt x="259" y="529"/>
                  <a:pt x="259" y="529"/>
                </a:cubicBezTo>
                <a:cubicBezTo>
                  <a:pt x="259" y="528"/>
                  <a:pt x="260" y="527"/>
                  <a:pt x="261" y="528"/>
                </a:cubicBezTo>
                <a:cubicBezTo>
                  <a:pt x="264" y="528"/>
                  <a:pt x="268" y="529"/>
                  <a:pt x="271" y="530"/>
                </a:cubicBezTo>
                <a:cubicBezTo>
                  <a:pt x="272" y="530"/>
                  <a:pt x="272" y="530"/>
                  <a:pt x="272" y="531"/>
                </a:cubicBezTo>
                <a:cubicBezTo>
                  <a:pt x="272" y="532"/>
                  <a:pt x="271" y="532"/>
                  <a:pt x="270" y="532"/>
                </a:cubicBezTo>
                <a:cubicBezTo>
                  <a:pt x="267" y="532"/>
                  <a:pt x="264" y="531"/>
                  <a:pt x="260" y="530"/>
                </a:cubicBezTo>
                <a:cubicBezTo>
                  <a:pt x="260" y="530"/>
                  <a:pt x="260" y="530"/>
                  <a:pt x="260" y="530"/>
                </a:cubicBezTo>
                <a:close/>
                <a:moveTo>
                  <a:pt x="120" y="464"/>
                </a:moveTo>
                <a:cubicBezTo>
                  <a:pt x="120" y="464"/>
                  <a:pt x="120" y="464"/>
                  <a:pt x="120" y="464"/>
                </a:cubicBezTo>
                <a:cubicBezTo>
                  <a:pt x="117" y="462"/>
                  <a:pt x="114" y="459"/>
                  <a:pt x="112" y="457"/>
                </a:cubicBezTo>
                <a:cubicBezTo>
                  <a:pt x="111" y="457"/>
                  <a:pt x="111" y="456"/>
                  <a:pt x="112" y="455"/>
                </a:cubicBezTo>
                <a:cubicBezTo>
                  <a:pt x="112" y="455"/>
                  <a:pt x="113" y="455"/>
                  <a:pt x="113" y="455"/>
                </a:cubicBezTo>
                <a:cubicBezTo>
                  <a:pt x="116" y="457"/>
                  <a:pt x="119" y="460"/>
                  <a:pt x="121" y="462"/>
                </a:cubicBezTo>
                <a:cubicBezTo>
                  <a:pt x="122" y="462"/>
                  <a:pt x="122" y="463"/>
                  <a:pt x="122" y="464"/>
                </a:cubicBezTo>
                <a:cubicBezTo>
                  <a:pt x="121" y="464"/>
                  <a:pt x="121" y="464"/>
                  <a:pt x="120" y="464"/>
                </a:cubicBezTo>
                <a:close/>
                <a:moveTo>
                  <a:pt x="280" y="534"/>
                </a:moveTo>
                <a:cubicBezTo>
                  <a:pt x="280" y="534"/>
                  <a:pt x="280" y="533"/>
                  <a:pt x="280" y="532"/>
                </a:cubicBezTo>
                <a:cubicBezTo>
                  <a:pt x="280" y="532"/>
                  <a:pt x="280" y="531"/>
                  <a:pt x="281" y="531"/>
                </a:cubicBezTo>
                <a:cubicBezTo>
                  <a:pt x="285" y="532"/>
                  <a:pt x="288" y="532"/>
                  <a:pt x="291" y="533"/>
                </a:cubicBezTo>
                <a:cubicBezTo>
                  <a:pt x="291" y="533"/>
                  <a:pt x="291" y="533"/>
                  <a:pt x="291" y="533"/>
                </a:cubicBezTo>
                <a:cubicBezTo>
                  <a:pt x="292" y="533"/>
                  <a:pt x="293" y="534"/>
                  <a:pt x="293" y="534"/>
                </a:cubicBezTo>
                <a:cubicBezTo>
                  <a:pt x="292" y="535"/>
                  <a:pt x="292" y="535"/>
                  <a:pt x="291" y="535"/>
                </a:cubicBezTo>
                <a:cubicBezTo>
                  <a:pt x="291" y="534"/>
                  <a:pt x="291" y="534"/>
                  <a:pt x="291" y="534"/>
                </a:cubicBezTo>
                <a:cubicBezTo>
                  <a:pt x="291" y="535"/>
                  <a:pt x="291" y="535"/>
                  <a:pt x="291" y="535"/>
                </a:cubicBezTo>
                <a:cubicBezTo>
                  <a:pt x="288" y="535"/>
                  <a:pt x="284" y="534"/>
                  <a:pt x="281" y="534"/>
                </a:cubicBezTo>
                <a:cubicBezTo>
                  <a:pt x="281" y="534"/>
                  <a:pt x="281" y="534"/>
                  <a:pt x="280" y="534"/>
                </a:cubicBezTo>
                <a:close/>
                <a:moveTo>
                  <a:pt x="104" y="450"/>
                </a:moveTo>
                <a:cubicBezTo>
                  <a:pt x="104" y="450"/>
                  <a:pt x="104" y="450"/>
                  <a:pt x="104" y="450"/>
                </a:cubicBezTo>
                <a:cubicBezTo>
                  <a:pt x="101" y="448"/>
                  <a:pt x="99" y="445"/>
                  <a:pt x="96" y="443"/>
                </a:cubicBezTo>
                <a:cubicBezTo>
                  <a:pt x="96" y="442"/>
                  <a:pt x="96" y="442"/>
                  <a:pt x="96" y="441"/>
                </a:cubicBezTo>
                <a:cubicBezTo>
                  <a:pt x="97" y="440"/>
                  <a:pt x="98" y="440"/>
                  <a:pt x="98" y="441"/>
                </a:cubicBezTo>
                <a:cubicBezTo>
                  <a:pt x="101" y="443"/>
                  <a:pt x="103" y="446"/>
                  <a:pt x="106" y="448"/>
                </a:cubicBezTo>
                <a:cubicBezTo>
                  <a:pt x="106" y="449"/>
                  <a:pt x="106" y="449"/>
                  <a:pt x="106" y="450"/>
                </a:cubicBezTo>
                <a:cubicBezTo>
                  <a:pt x="105" y="450"/>
                  <a:pt x="105" y="451"/>
                  <a:pt x="104" y="450"/>
                </a:cubicBezTo>
                <a:close/>
                <a:moveTo>
                  <a:pt x="301" y="537"/>
                </a:moveTo>
                <a:cubicBezTo>
                  <a:pt x="301" y="536"/>
                  <a:pt x="300" y="536"/>
                  <a:pt x="300" y="535"/>
                </a:cubicBezTo>
                <a:cubicBezTo>
                  <a:pt x="300" y="534"/>
                  <a:pt x="301" y="534"/>
                  <a:pt x="302" y="534"/>
                </a:cubicBezTo>
                <a:cubicBezTo>
                  <a:pt x="305" y="534"/>
                  <a:pt x="309" y="535"/>
                  <a:pt x="312" y="535"/>
                </a:cubicBezTo>
                <a:cubicBezTo>
                  <a:pt x="313" y="535"/>
                  <a:pt x="313" y="536"/>
                  <a:pt x="313" y="536"/>
                </a:cubicBezTo>
                <a:cubicBezTo>
                  <a:pt x="313" y="537"/>
                  <a:pt x="313" y="538"/>
                  <a:pt x="312" y="538"/>
                </a:cubicBezTo>
                <a:cubicBezTo>
                  <a:pt x="308" y="537"/>
                  <a:pt x="305" y="537"/>
                  <a:pt x="301" y="537"/>
                </a:cubicBezTo>
                <a:cubicBezTo>
                  <a:pt x="301" y="537"/>
                  <a:pt x="301" y="537"/>
                  <a:pt x="301" y="537"/>
                </a:cubicBezTo>
                <a:close/>
                <a:moveTo>
                  <a:pt x="90" y="436"/>
                </a:moveTo>
                <a:cubicBezTo>
                  <a:pt x="89" y="436"/>
                  <a:pt x="89" y="435"/>
                  <a:pt x="89" y="435"/>
                </a:cubicBezTo>
                <a:cubicBezTo>
                  <a:pt x="87" y="434"/>
                  <a:pt x="86" y="432"/>
                  <a:pt x="84" y="430"/>
                </a:cubicBezTo>
                <a:cubicBezTo>
                  <a:pt x="84" y="429"/>
                  <a:pt x="83" y="429"/>
                  <a:pt x="82" y="428"/>
                </a:cubicBezTo>
                <a:cubicBezTo>
                  <a:pt x="82" y="427"/>
                  <a:pt x="82" y="426"/>
                  <a:pt x="82" y="426"/>
                </a:cubicBezTo>
                <a:cubicBezTo>
                  <a:pt x="83" y="425"/>
                  <a:pt x="84" y="425"/>
                  <a:pt x="84" y="426"/>
                </a:cubicBezTo>
                <a:cubicBezTo>
                  <a:pt x="85" y="427"/>
                  <a:pt x="85" y="428"/>
                  <a:pt x="86" y="428"/>
                </a:cubicBezTo>
                <a:cubicBezTo>
                  <a:pt x="88" y="430"/>
                  <a:pt x="89" y="432"/>
                  <a:pt x="91" y="434"/>
                </a:cubicBezTo>
                <a:cubicBezTo>
                  <a:pt x="92" y="434"/>
                  <a:pt x="92" y="435"/>
                  <a:pt x="91" y="435"/>
                </a:cubicBezTo>
                <a:cubicBezTo>
                  <a:pt x="91" y="436"/>
                  <a:pt x="90" y="436"/>
                  <a:pt x="90" y="436"/>
                </a:cubicBezTo>
                <a:close/>
                <a:moveTo>
                  <a:pt x="322" y="538"/>
                </a:moveTo>
                <a:cubicBezTo>
                  <a:pt x="321" y="538"/>
                  <a:pt x="321" y="537"/>
                  <a:pt x="321" y="537"/>
                </a:cubicBezTo>
                <a:cubicBezTo>
                  <a:pt x="321" y="536"/>
                  <a:pt x="322" y="536"/>
                  <a:pt x="322" y="536"/>
                </a:cubicBezTo>
                <a:cubicBezTo>
                  <a:pt x="326" y="536"/>
                  <a:pt x="329" y="536"/>
                  <a:pt x="333" y="536"/>
                </a:cubicBezTo>
                <a:cubicBezTo>
                  <a:pt x="334" y="536"/>
                  <a:pt x="334" y="537"/>
                  <a:pt x="334" y="537"/>
                </a:cubicBezTo>
                <a:cubicBezTo>
                  <a:pt x="334" y="538"/>
                  <a:pt x="333" y="539"/>
                  <a:pt x="333" y="539"/>
                </a:cubicBezTo>
                <a:cubicBezTo>
                  <a:pt x="329" y="538"/>
                  <a:pt x="326" y="538"/>
                  <a:pt x="322" y="538"/>
                </a:cubicBezTo>
                <a:cubicBezTo>
                  <a:pt x="322" y="538"/>
                  <a:pt x="322" y="538"/>
                  <a:pt x="322" y="538"/>
                </a:cubicBezTo>
                <a:close/>
                <a:moveTo>
                  <a:pt x="76" y="420"/>
                </a:moveTo>
                <a:cubicBezTo>
                  <a:pt x="76" y="420"/>
                  <a:pt x="75" y="420"/>
                  <a:pt x="75" y="420"/>
                </a:cubicBezTo>
                <a:cubicBezTo>
                  <a:pt x="73" y="417"/>
                  <a:pt x="71" y="414"/>
                  <a:pt x="69" y="412"/>
                </a:cubicBezTo>
                <a:cubicBezTo>
                  <a:pt x="68" y="411"/>
                  <a:pt x="68" y="410"/>
                  <a:pt x="69" y="410"/>
                </a:cubicBezTo>
                <a:cubicBezTo>
                  <a:pt x="70" y="409"/>
                  <a:pt x="70" y="409"/>
                  <a:pt x="71" y="410"/>
                </a:cubicBezTo>
                <a:cubicBezTo>
                  <a:pt x="73" y="413"/>
                  <a:pt x="75" y="415"/>
                  <a:pt x="77" y="418"/>
                </a:cubicBezTo>
                <a:cubicBezTo>
                  <a:pt x="78" y="419"/>
                  <a:pt x="78" y="419"/>
                  <a:pt x="77" y="420"/>
                </a:cubicBezTo>
                <a:cubicBezTo>
                  <a:pt x="77" y="420"/>
                  <a:pt x="76" y="420"/>
                  <a:pt x="76" y="420"/>
                </a:cubicBezTo>
                <a:close/>
                <a:moveTo>
                  <a:pt x="343" y="539"/>
                </a:moveTo>
                <a:cubicBezTo>
                  <a:pt x="342" y="538"/>
                  <a:pt x="342" y="538"/>
                  <a:pt x="342" y="537"/>
                </a:cubicBezTo>
                <a:cubicBezTo>
                  <a:pt x="342" y="537"/>
                  <a:pt x="342" y="536"/>
                  <a:pt x="343" y="536"/>
                </a:cubicBezTo>
                <a:cubicBezTo>
                  <a:pt x="347" y="536"/>
                  <a:pt x="350" y="536"/>
                  <a:pt x="354" y="536"/>
                </a:cubicBezTo>
                <a:cubicBezTo>
                  <a:pt x="354" y="536"/>
                  <a:pt x="355" y="536"/>
                  <a:pt x="355" y="537"/>
                </a:cubicBezTo>
                <a:cubicBezTo>
                  <a:pt x="355" y="538"/>
                  <a:pt x="354" y="538"/>
                  <a:pt x="354" y="538"/>
                </a:cubicBezTo>
                <a:cubicBezTo>
                  <a:pt x="350" y="539"/>
                  <a:pt x="347" y="539"/>
                  <a:pt x="343" y="539"/>
                </a:cubicBezTo>
                <a:cubicBezTo>
                  <a:pt x="343" y="539"/>
                  <a:pt x="343" y="539"/>
                  <a:pt x="343" y="539"/>
                </a:cubicBezTo>
                <a:close/>
                <a:moveTo>
                  <a:pt x="363" y="538"/>
                </a:moveTo>
                <a:cubicBezTo>
                  <a:pt x="363" y="538"/>
                  <a:pt x="363" y="537"/>
                  <a:pt x="363" y="537"/>
                </a:cubicBezTo>
                <a:cubicBezTo>
                  <a:pt x="363" y="536"/>
                  <a:pt x="363" y="535"/>
                  <a:pt x="364" y="535"/>
                </a:cubicBezTo>
                <a:cubicBezTo>
                  <a:pt x="367" y="535"/>
                  <a:pt x="371" y="535"/>
                  <a:pt x="374" y="535"/>
                </a:cubicBezTo>
                <a:cubicBezTo>
                  <a:pt x="375" y="535"/>
                  <a:pt x="376" y="535"/>
                  <a:pt x="376" y="536"/>
                </a:cubicBezTo>
                <a:cubicBezTo>
                  <a:pt x="376" y="537"/>
                  <a:pt x="375" y="537"/>
                  <a:pt x="375" y="537"/>
                </a:cubicBezTo>
                <a:cubicBezTo>
                  <a:pt x="371" y="538"/>
                  <a:pt x="368" y="538"/>
                  <a:pt x="364" y="538"/>
                </a:cubicBezTo>
                <a:cubicBezTo>
                  <a:pt x="364" y="538"/>
                  <a:pt x="364" y="538"/>
                  <a:pt x="363" y="538"/>
                </a:cubicBezTo>
                <a:close/>
                <a:moveTo>
                  <a:pt x="63" y="404"/>
                </a:moveTo>
                <a:cubicBezTo>
                  <a:pt x="63" y="404"/>
                  <a:pt x="63" y="403"/>
                  <a:pt x="63" y="403"/>
                </a:cubicBezTo>
                <a:cubicBezTo>
                  <a:pt x="61" y="400"/>
                  <a:pt x="59" y="398"/>
                  <a:pt x="57" y="395"/>
                </a:cubicBezTo>
                <a:cubicBezTo>
                  <a:pt x="56" y="394"/>
                  <a:pt x="56" y="393"/>
                  <a:pt x="57" y="393"/>
                </a:cubicBezTo>
                <a:cubicBezTo>
                  <a:pt x="58" y="392"/>
                  <a:pt x="58" y="393"/>
                  <a:pt x="59" y="393"/>
                </a:cubicBezTo>
                <a:cubicBezTo>
                  <a:pt x="61" y="396"/>
                  <a:pt x="63" y="399"/>
                  <a:pt x="65" y="402"/>
                </a:cubicBezTo>
                <a:cubicBezTo>
                  <a:pt x="65" y="402"/>
                  <a:pt x="65" y="403"/>
                  <a:pt x="64" y="404"/>
                </a:cubicBezTo>
                <a:cubicBezTo>
                  <a:pt x="64" y="404"/>
                  <a:pt x="63" y="404"/>
                  <a:pt x="63" y="404"/>
                </a:cubicBezTo>
                <a:close/>
                <a:moveTo>
                  <a:pt x="384" y="536"/>
                </a:moveTo>
                <a:cubicBezTo>
                  <a:pt x="384" y="536"/>
                  <a:pt x="384" y="536"/>
                  <a:pt x="383" y="535"/>
                </a:cubicBezTo>
                <a:cubicBezTo>
                  <a:pt x="383" y="534"/>
                  <a:pt x="384" y="534"/>
                  <a:pt x="385" y="534"/>
                </a:cubicBezTo>
                <a:cubicBezTo>
                  <a:pt x="388" y="533"/>
                  <a:pt x="392" y="533"/>
                  <a:pt x="395" y="532"/>
                </a:cubicBezTo>
                <a:cubicBezTo>
                  <a:pt x="396" y="532"/>
                  <a:pt x="396" y="533"/>
                  <a:pt x="396" y="534"/>
                </a:cubicBezTo>
                <a:cubicBezTo>
                  <a:pt x="397" y="534"/>
                  <a:pt x="396" y="535"/>
                  <a:pt x="395" y="535"/>
                </a:cubicBezTo>
                <a:cubicBezTo>
                  <a:pt x="392" y="535"/>
                  <a:pt x="388" y="536"/>
                  <a:pt x="385" y="536"/>
                </a:cubicBezTo>
                <a:cubicBezTo>
                  <a:pt x="385" y="536"/>
                  <a:pt x="384" y="536"/>
                  <a:pt x="384" y="536"/>
                </a:cubicBezTo>
                <a:close/>
                <a:moveTo>
                  <a:pt x="52" y="386"/>
                </a:moveTo>
                <a:cubicBezTo>
                  <a:pt x="51" y="386"/>
                  <a:pt x="51" y="386"/>
                  <a:pt x="51" y="386"/>
                </a:cubicBezTo>
                <a:cubicBezTo>
                  <a:pt x="49" y="383"/>
                  <a:pt x="47" y="380"/>
                  <a:pt x="46" y="377"/>
                </a:cubicBezTo>
                <a:cubicBezTo>
                  <a:pt x="45" y="376"/>
                  <a:pt x="45" y="375"/>
                  <a:pt x="46" y="375"/>
                </a:cubicBezTo>
                <a:cubicBezTo>
                  <a:pt x="47" y="375"/>
                  <a:pt x="47" y="375"/>
                  <a:pt x="48" y="376"/>
                </a:cubicBezTo>
                <a:cubicBezTo>
                  <a:pt x="50" y="379"/>
                  <a:pt x="51" y="382"/>
                  <a:pt x="53" y="384"/>
                </a:cubicBezTo>
                <a:cubicBezTo>
                  <a:pt x="54" y="385"/>
                  <a:pt x="53" y="386"/>
                  <a:pt x="53" y="386"/>
                </a:cubicBezTo>
                <a:cubicBezTo>
                  <a:pt x="52" y="386"/>
                  <a:pt x="52" y="386"/>
                  <a:pt x="52" y="386"/>
                </a:cubicBezTo>
                <a:close/>
                <a:moveTo>
                  <a:pt x="405" y="533"/>
                </a:moveTo>
                <a:cubicBezTo>
                  <a:pt x="405" y="533"/>
                  <a:pt x="404" y="533"/>
                  <a:pt x="404" y="532"/>
                </a:cubicBezTo>
                <a:cubicBezTo>
                  <a:pt x="404" y="532"/>
                  <a:pt x="405" y="531"/>
                  <a:pt x="405" y="531"/>
                </a:cubicBezTo>
                <a:cubicBezTo>
                  <a:pt x="409" y="530"/>
                  <a:pt x="412" y="530"/>
                  <a:pt x="415" y="529"/>
                </a:cubicBezTo>
                <a:cubicBezTo>
                  <a:pt x="416" y="529"/>
                  <a:pt x="417" y="530"/>
                  <a:pt x="417" y="530"/>
                </a:cubicBezTo>
                <a:cubicBezTo>
                  <a:pt x="417" y="531"/>
                  <a:pt x="417" y="532"/>
                  <a:pt x="416" y="532"/>
                </a:cubicBezTo>
                <a:cubicBezTo>
                  <a:pt x="413" y="532"/>
                  <a:pt x="409" y="533"/>
                  <a:pt x="406" y="533"/>
                </a:cubicBezTo>
                <a:cubicBezTo>
                  <a:pt x="405" y="534"/>
                  <a:pt x="405" y="533"/>
                  <a:pt x="405" y="533"/>
                </a:cubicBezTo>
                <a:close/>
                <a:moveTo>
                  <a:pt x="41" y="368"/>
                </a:moveTo>
                <a:cubicBezTo>
                  <a:pt x="41" y="368"/>
                  <a:pt x="41" y="368"/>
                  <a:pt x="41" y="368"/>
                </a:cubicBezTo>
                <a:cubicBezTo>
                  <a:pt x="39" y="365"/>
                  <a:pt x="37" y="362"/>
                  <a:pt x="36" y="358"/>
                </a:cubicBezTo>
                <a:cubicBezTo>
                  <a:pt x="35" y="358"/>
                  <a:pt x="36" y="357"/>
                  <a:pt x="36" y="357"/>
                </a:cubicBezTo>
                <a:cubicBezTo>
                  <a:pt x="37" y="356"/>
                  <a:pt x="38" y="357"/>
                  <a:pt x="38" y="357"/>
                </a:cubicBezTo>
                <a:cubicBezTo>
                  <a:pt x="40" y="360"/>
                  <a:pt x="41" y="363"/>
                  <a:pt x="43" y="366"/>
                </a:cubicBezTo>
                <a:cubicBezTo>
                  <a:pt x="43" y="367"/>
                  <a:pt x="43" y="368"/>
                  <a:pt x="42" y="368"/>
                </a:cubicBezTo>
                <a:cubicBezTo>
                  <a:pt x="42" y="368"/>
                  <a:pt x="42" y="368"/>
                  <a:pt x="41" y="368"/>
                </a:cubicBezTo>
                <a:close/>
                <a:moveTo>
                  <a:pt x="425" y="530"/>
                </a:moveTo>
                <a:cubicBezTo>
                  <a:pt x="425" y="530"/>
                  <a:pt x="425" y="529"/>
                  <a:pt x="425" y="529"/>
                </a:cubicBezTo>
                <a:cubicBezTo>
                  <a:pt x="425" y="528"/>
                  <a:pt x="425" y="527"/>
                  <a:pt x="426" y="527"/>
                </a:cubicBezTo>
                <a:cubicBezTo>
                  <a:pt x="429" y="527"/>
                  <a:pt x="432" y="526"/>
                  <a:pt x="436" y="525"/>
                </a:cubicBezTo>
                <a:cubicBezTo>
                  <a:pt x="437" y="525"/>
                  <a:pt x="437" y="525"/>
                  <a:pt x="437" y="526"/>
                </a:cubicBezTo>
                <a:cubicBezTo>
                  <a:pt x="438" y="527"/>
                  <a:pt x="437" y="527"/>
                  <a:pt x="436" y="528"/>
                </a:cubicBezTo>
                <a:cubicBezTo>
                  <a:pt x="433" y="528"/>
                  <a:pt x="430" y="529"/>
                  <a:pt x="426" y="530"/>
                </a:cubicBezTo>
                <a:cubicBezTo>
                  <a:pt x="426" y="530"/>
                  <a:pt x="426" y="530"/>
                  <a:pt x="425" y="530"/>
                </a:cubicBezTo>
                <a:close/>
                <a:moveTo>
                  <a:pt x="32" y="350"/>
                </a:moveTo>
                <a:cubicBezTo>
                  <a:pt x="32" y="349"/>
                  <a:pt x="31" y="349"/>
                  <a:pt x="31" y="349"/>
                </a:cubicBezTo>
                <a:cubicBezTo>
                  <a:pt x="30" y="346"/>
                  <a:pt x="28" y="343"/>
                  <a:pt x="27" y="339"/>
                </a:cubicBezTo>
                <a:cubicBezTo>
                  <a:pt x="27" y="339"/>
                  <a:pt x="27" y="338"/>
                  <a:pt x="28" y="338"/>
                </a:cubicBezTo>
                <a:cubicBezTo>
                  <a:pt x="28" y="337"/>
                  <a:pt x="29" y="338"/>
                  <a:pt x="30" y="338"/>
                </a:cubicBezTo>
                <a:cubicBezTo>
                  <a:pt x="31" y="342"/>
                  <a:pt x="32" y="345"/>
                  <a:pt x="34" y="348"/>
                </a:cubicBezTo>
                <a:cubicBezTo>
                  <a:pt x="34" y="349"/>
                  <a:pt x="34" y="349"/>
                  <a:pt x="33" y="350"/>
                </a:cubicBezTo>
                <a:cubicBezTo>
                  <a:pt x="33" y="350"/>
                  <a:pt x="32" y="350"/>
                  <a:pt x="32" y="350"/>
                </a:cubicBezTo>
                <a:close/>
                <a:moveTo>
                  <a:pt x="446" y="525"/>
                </a:moveTo>
                <a:cubicBezTo>
                  <a:pt x="445" y="525"/>
                  <a:pt x="445" y="525"/>
                  <a:pt x="445" y="524"/>
                </a:cubicBezTo>
                <a:cubicBezTo>
                  <a:pt x="445" y="524"/>
                  <a:pt x="445" y="523"/>
                  <a:pt x="446" y="523"/>
                </a:cubicBezTo>
                <a:cubicBezTo>
                  <a:pt x="449" y="522"/>
                  <a:pt x="453" y="521"/>
                  <a:pt x="456" y="520"/>
                </a:cubicBezTo>
                <a:cubicBezTo>
                  <a:pt x="457" y="520"/>
                  <a:pt x="457" y="520"/>
                  <a:pt x="458" y="521"/>
                </a:cubicBezTo>
                <a:cubicBezTo>
                  <a:pt x="458" y="522"/>
                  <a:pt x="457" y="522"/>
                  <a:pt x="457" y="523"/>
                </a:cubicBezTo>
                <a:cubicBezTo>
                  <a:pt x="453" y="523"/>
                  <a:pt x="450" y="524"/>
                  <a:pt x="447" y="525"/>
                </a:cubicBezTo>
                <a:cubicBezTo>
                  <a:pt x="446" y="525"/>
                  <a:pt x="446" y="525"/>
                  <a:pt x="446" y="525"/>
                </a:cubicBezTo>
                <a:close/>
                <a:moveTo>
                  <a:pt x="24" y="330"/>
                </a:moveTo>
                <a:cubicBezTo>
                  <a:pt x="24" y="330"/>
                  <a:pt x="23" y="330"/>
                  <a:pt x="23" y="330"/>
                </a:cubicBezTo>
                <a:cubicBezTo>
                  <a:pt x="22" y="326"/>
                  <a:pt x="21" y="323"/>
                  <a:pt x="20" y="320"/>
                </a:cubicBezTo>
                <a:cubicBezTo>
                  <a:pt x="19" y="319"/>
                  <a:pt x="20" y="318"/>
                  <a:pt x="20" y="318"/>
                </a:cubicBezTo>
                <a:cubicBezTo>
                  <a:pt x="21" y="318"/>
                  <a:pt x="22" y="318"/>
                  <a:pt x="22" y="319"/>
                </a:cubicBezTo>
                <a:cubicBezTo>
                  <a:pt x="23" y="322"/>
                  <a:pt x="24" y="326"/>
                  <a:pt x="26" y="329"/>
                </a:cubicBezTo>
                <a:cubicBezTo>
                  <a:pt x="26" y="329"/>
                  <a:pt x="26" y="330"/>
                  <a:pt x="25" y="330"/>
                </a:cubicBezTo>
                <a:cubicBezTo>
                  <a:pt x="25" y="331"/>
                  <a:pt x="24" y="331"/>
                  <a:pt x="24" y="330"/>
                </a:cubicBezTo>
                <a:close/>
                <a:moveTo>
                  <a:pt x="466" y="520"/>
                </a:moveTo>
                <a:cubicBezTo>
                  <a:pt x="465" y="519"/>
                  <a:pt x="465" y="519"/>
                  <a:pt x="465" y="519"/>
                </a:cubicBezTo>
                <a:cubicBezTo>
                  <a:pt x="465" y="518"/>
                  <a:pt x="465" y="517"/>
                  <a:pt x="466" y="517"/>
                </a:cubicBezTo>
                <a:cubicBezTo>
                  <a:pt x="469" y="516"/>
                  <a:pt x="473" y="515"/>
                  <a:pt x="476" y="514"/>
                </a:cubicBezTo>
                <a:cubicBezTo>
                  <a:pt x="477" y="514"/>
                  <a:pt x="477" y="514"/>
                  <a:pt x="478" y="515"/>
                </a:cubicBezTo>
                <a:cubicBezTo>
                  <a:pt x="478" y="516"/>
                  <a:pt x="477" y="516"/>
                  <a:pt x="477" y="517"/>
                </a:cubicBezTo>
                <a:cubicBezTo>
                  <a:pt x="473" y="518"/>
                  <a:pt x="470" y="519"/>
                  <a:pt x="467" y="520"/>
                </a:cubicBezTo>
                <a:cubicBezTo>
                  <a:pt x="466" y="520"/>
                  <a:pt x="466" y="520"/>
                  <a:pt x="466" y="520"/>
                </a:cubicBezTo>
                <a:close/>
                <a:moveTo>
                  <a:pt x="17" y="311"/>
                </a:moveTo>
                <a:cubicBezTo>
                  <a:pt x="17" y="311"/>
                  <a:pt x="17" y="310"/>
                  <a:pt x="16" y="310"/>
                </a:cubicBezTo>
                <a:cubicBezTo>
                  <a:pt x="16" y="308"/>
                  <a:pt x="15" y="306"/>
                  <a:pt x="15" y="304"/>
                </a:cubicBezTo>
                <a:cubicBezTo>
                  <a:pt x="14" y="303"/>
                  <a:pt x="14" y="301"/>
                  <a:pt x="13" y="300"/>
                </a:cubicBezTo>
                <a:cubicBezTo>
                  <a:pt x="13" y="299"/>
                  <a:pt x="14" y="299"/>
                  <a:pt x="14" y="298"/>
                </a:cubicBezTo>
                <a:cubicBezTo>
                  <a:pt x="15" y="298"/>
                  <a:pt x="16" y="299"/>
                  <a:pt x="16" y="299"/>
                </a:cubicBezTo>
                <a:cubicBezTo>
                  <a:pt x="16" y="301"/>
                  <a:pt x="17" y="302"/>
                  <a:pt x="17" y="303"/>
                </a:cubicBezTo>
                <a:cubicBezTo>
                  <a:pt x="18" y="305"/>
                  <a:pt x="18" y="307"/>
                  <a:pt x="19" y="309"/>
                </a:cubicBezTo>
                <a:cubicBezTo>
                  <a:pt x="19" y="310"/>
                  <a:pt x="19" y="311"/>
                  <a:pt x="18" y="311"/>
                </a:cubicBezTo>
                <a:cubicBezTo>
                  <a:pt x="18" y="311"/>
                  <a:pt x="17" y="311"/>
                  <a:pt x="17" y="311"/>
                </a:cubicBezTo>
                <a:close/>
                <a:moveTo>
                  <a:pt x="486" y="513"/>
                </a:moveTo>
                <a:cubicBezTo>
                  <a:pt x="485" y="513"/>
                  <a:pt x="485" y="513"/>
                  <a:pt x="485" y="512"/>
                </a:cubicBezTo>
                <a:cubicBezTo>
                  <a:pt x="485" y="512"/>
                  <a:pt x="485" y="511"/>
                  <a:pt x="486" y="511"/>
                </a:cubicBezTo>
                <a:cubicBezTo>
                  <a:pt x="489" y="510"/>
                  <a:pt x="492" y="509"/>
                  <a:pt x="496" y="507"/>
                </a:cubicBezTo>
                <a:cubicBezTo>
                  <a:pt x="496" y="507"/>
                  <a:pt x="497" y="507"/>
                  <a:pt x="497" y="508"/>
                </a:cubicBezTo>
                <a:cubicBezTo>
                  <a:pt x="497" y="509"/>
                  <a:pt x="497" y="509"/>
                  <a:pt x="496" y="510"/>
                </a:cubicBezTo>
                <a:cubicBezTo>
                  <a:pt x="493" y="511"/>
                  <a:pt x="490" y="512"/>
                  <a:pt x="487" y="513"/>
                </a:cubicBezTo>
                <a:cubicBezTo>
                  <a:pt x="486" y="513"/>
                  <a:pt x="486" y="513"/>
                  <a:pt x="486" y="513"/>
                </a:cubicBezTo>
                <a:close/>
                <a:moveTo>
                  <a:pt x="11" y="291"/>
                </a:moveTo>
                <a:cubicBezTo>
                  <a:pt x="11" y="291"/>
                  <a:pt x="11" y="290"/>
                  <a:pt x="11" y="290"/>
                </a:cubicBezTo>
                <a:cubicBezTo>
                  <a:pt x="10" y="287"/>
                  <a:pt x="9" y="283"/>
                  <a:pt x="8" y="280"/>
                </a:cubicBezTo>
                <a:cubicBezTo>
                  <a:pt x="8" y="279"/>
                  <a:pt x="9" y="278"/>
                  <a:pt x="9" y="278"/>
                </a:cubicBezTo>
                <a:cubicBezTo>
                  <a:pt x="10" y="278"/>
                  <a:pt x="11" y="278"/>
                  <a:pt x="11" y="279"/>
                </a:cubicBezTo>
                <a:cubicBezTo>
                  <a:pt x="12" y="283"/>
                  <a:pt x="12" y="286"/>
                  <a:pt x="13" y="289"/>
                </a:cubicBezTo>
                <a:cubicBezTo>
                  <a:pt x="13" y="290"/>
                  <a:pt x="13" y="291"/>
                  <a:pt x="12" y="291"/>
                </a:cubicBezTo>
                <a:cubicBezTo>
                  <a:pt x="12" y="291"/>
                  <a:pt x="12" y="291"/>
                  <a:pt x="11" y="291"/>
                </a:cubicBezTo>
                <a:close/>
                <a:moveTo>
                  <a:pt x="505" y="506"/>
                </a:moveTo>
                <a:cubicBezTo>
                  <a:pt x="505" y="506"/>
                  <a:pt x="505" y="506"/>
                  <a:pt x="505" y="505"/>
                </a:cubicBezTo>
                <a:cubicBezTo>
                  <a:pt x="504" y="505"/>
                  <a:pt x="505" y="504"/>
                  <a:pt x="505" y="504"/>
                </a:cubicBezTo>
                <a:cubicBezTo>
                  <a:pt x="508" y="502"/>
                  <a:pt x="512" y="501"/>
                  <a:pt x="515" y="500"/>
                </a:cubicBezTo>
                <a:cubicBezTo>
                  <a:pt x="516" y="499"/>
                  <a:pt x="516" y="500"/>
                  <a:pt x="517" y="500"/>
                </a:cubicBezTo>
                <a:cubicBezTo>
                  <a:pt x="517" y="501"/>
                  <a:pt x="517" y="502"/>
                  <a:pt x="516" y="502"/>
                </a:cubicBezTo>
                <a:cubicBezTo>
                  <a:pt x="513" y="503"/>
                  <a:pt x="509" y="505"/>
                  <a:pt x="506" y="506"/>
                </a:cubicBezTo>
                <a:cubicBezTo>
                  <a:pt x="506" y="506"/>
                  <a:pt x="505" y="506"/>
                  <a:pt x="505" y="506"/>
                </a:cubicBezTo>
                <a:close/>
                <a:moveTo>
                  <a:pt x="7" y="270"/>
                </a:moveTo>
                <a:cubicBezTo>
                  <a:pt x="6" y="270"/>
                  <a:pt x="6" y="270"/>
                  <a:pt x="6" y="270"/>
                </a:cubicBezTo>
                <a:cubicBezTo>
                  <a:pt x="5" y="266"/>
                  <a:pt x="5" y="263"/>
                  <a:pt x="4" y="259"/>
                </a:cubicBezTo>
                <a:cubicBezTo>
                  <a:pt x="4" y="259"/>
                  <a:pt x="5" y="258"/>
                  <a:pt x="5" y="258"/>
                </a:cubicBezTo>
                <a:cubicBezTo>
                  <a:pt x="6" y="258"/>
                  <a:pt x="7" y="258"/>
                  <a:pt x="7" y="259"/>
                </a:cubicBezTo>
                <a:cubicBezTo>
                  <a:pt x="7" y="262"/>
                  <a:pt x="8" y="266"/>
                  <a:pt x="9" y="269"/>
                </a:cubicBezTo>
                <a:cubicBezTo>
                  <a:pt x="9" y="270"/>
                  <a:pt x="8" y="270"/>
                  <a:pt x="8" y="271"/>
                </a:cubicBezTo>
                <a:cubicBezTo>
                  <a:pt x="7" y="271"/>
                  <a:pt x="7" y="271"/>
                  <a:pt x="7" y="270"/>
                </a:cubicBezTo>
                <a:close/>
                <a:moveTo>
                  <a:pt x="524" y="498"/>
                </a:moveTo>
                <a:cubicBezTo>
                  <a:pt x="524" y="498"/>
                  <a:pt x="524" y="498"/>
                  <a:pt x="524" y="497"/>
                </a:cubicBezTo>
                <a:cubicBezTo>
                  <a:pt x="523" y="497"/>
                  <a:pt x="524" y="496"/>
                  <a:pt x="524" y="496"/>
                </a:cubicBezTo>
                <a:cubicBezTo>
                  <a:pt x="528" y="494"/>
                  <a:pt x="531" y="493"/>
                  <a:pt x="534" y="491"/>
                </a:cubicBezTo>
                <a:cubicBezTo>
                  <a:pt x="535" y="491"/>
                  <a:pt x="535" y="491"/>
                  <a:pt x="536" y="492"/>
                </a:cubicBezTo>
                <a:cubicBezTo>
                  <a:pt x="536" y="493"/>
                  <a:pt x="536" y="493"/>
                  <a:pt x="535" y="494"/>
                </a:cubicBezTo>
                <a:cubicBezTo>
                  <a:pt x="532" y="495"/>
                  <a:pt x="529" y="497"/>
                  <a:pt x="525" y="498"/>
                </a:cubicBezTo>
                <a:cubicBezTo>
                  <a:pt x="525" y="498"/>
                  <a:pt x="525" y="498"/>
                  <a:pt x="524" y="498"/>
                </a:cubicBezTo>
                <a:close/>
                <a:moveTo>
                  <a:pt x="4" y="250"/>
                </a:moveTo>
                <a:cubicBezTo>
                  <a:pt x="3" y="250"/>
                  <a:pt x="3" y="249"/>
                  <a:pt x="3" y="249"/>
                </a:cubicBezTo>
                <a:cubicBezTo>
                  <a:pt x="2" y="245"/>
                  <a:pt x="2" y="242"/>
                  <a:pt x="2" y="239"/>
                </a:cubicBezTo>
                <a:cubicBezTo>
                  <a:pt x="1" y="238"/>
                  <a:pt x="2" y="237"/>
                  <a:pt x="3" y="237"/>
                </a:cubicBezTo>
                <a:cubicBezTo>
                  <a:pt x="3" y="237"/>
                  <a:pt x="4" y="238"/>
                  <a:pt x="4" y="238"/>
                </a:cubicBezTo>
                <a:cubicBezTo>
                  <a:pt x="4" y="242"/>
                  <a:pt x="5" y="245"/>
                  <a:pt x="5" y="249"/>
                </a:cubicBezTo>
                <a:cubicBezTo>
                  <a:pt x="5" y="249"/>
                  <a:pt x="5" y="250"/>
                  <a:pt x="4" y="250"/>
                </a:cubicBezTo>
                <a:cubicBezTo>
                  <a:pt x="4" y="250"/>
                  <a:pt x="4" y="250"/>
                  <a:pt x="4" y="250"/>
                </a:cubicBezTo>
                <a:close/>
                <a:moveTo>
                  <a:pt x="543" y="489"/>
                </a:moveTo>
                <a:cubicBezTo>
                  <a:pt x="543" y="489"/>
                  <a:pt x="543" y="489"/>
                  <a:pt x="543" y="489"/>
                </a:cubicBezTo>
                <a:cubicBezTo>
                  <a:pt x="542" y="488"/>
                  <a:pt x="543" y="487"/>
                  <a:pt x="543" y="487"/>
                </a:cubicBezTo>
                <a:cubicBezTo>
                  <a:pt x="546" y="485"/>
                  <a:pt x="549" y="484"/>
                  <a:pt x="553" y="482"/>
                </a:cubicBezTo>
                <a:cubicBezTo>
                  <a:pt x="553" y="482"/>
                  <a:pt x="554" y="482"/>
                  <a:pt x="554" y="483"/>
                </a:cubicBezTo>
                <a:cubicBezTo>
                  <a:pt x="555" y="483"/>
                  <a:pt x="554" y="484"/>
                  <a:pt x="554" y="485"/>
                </a:cubicBezTo>
                <a:cubicBezTo>
                  <a:pt x="551" y="486"/>
                  <a:pt x="548" y="488"/>
                  <a:pt x="544" y="489"/>
                </a:cubicBezTo>
                <a:cubicBezTo>
                  <a:pt x="544" y="489"/>
                  <a:pt x="544" y="489"/>
                  <a:pt x="543" y="489"/>
                </a:cubicBezTo>
                <a:close/>
                <a:moveTo>
                  <a:pt x="562" y="480"/>
                </a:moveTo>
                <a:cubicBezTo>
                  <a:pt x="562" y="480"/>
                  <a:pt x="561" y="479"/>
                  <a:pt x="561" y="479"/>
                </a:cubicBezTo>
                <a:cubicBezTo>
                  <a:pt x="561" y="479"/>
                  <a:pt x="561" y="478"/>
                  <a:pt x="562" y="477"/>
                </a:cubicBezTo>
                <a:cubicBezTo>
                  <a:pt x="565" y="476"/>
                  <a:pt x="568" y="474"/>
                  <a:pt x="571" y="472"/>
                </a:cubicBezTo>
                <a:cubicBezTo>
                  <a:pt x="571" y="472"/>
                  <a:pt x="572" y="472"/>
                  <a:pt x="573" y="473"/>
                </a:cubicBezTo>
                <a:cubicBezTo>
                  <a:pt x="573" y="474"/>
                  <a:pt x="573" y="474"/>
                  <a:pt x="572" y="475"/>
                </a:cubicBezTo>
                <a:cubicBezTo>
                  <a:pt x="569" y="476"/>
                  <a:pt x="566" y="478"/>
                  <a:pt x="563" y="480"/>
                </a:cubicBezTo>
                <a:cubicBezTo>
                  <a:pt x="563" y="480"/>
                  <a:pt x="562" y="480"/>
                  <a:pt x="562" y="480"/>
                </a:cubicBezTo>
                <a:close/>
                <a:moveTo>
                  <a:pt x="1" y="229"/>
                </a:moveTo>
                <a:cubicBezTo>
                  <a:pt x="1" y="229"/>
                  <a:pt x="1" y="229"/>
                  <a:pt x="1" y="228"/>
                </a:cubicBezTo>
                <a:cubicBezTo>
                  <a:pt x="0" y="225"/>
                  <a:pt x="0" y="221"/>
                  <a:pt x="0" y="218"/>
                </a:cubicBezTo>
                <a:cubicBezTo>
                  <a:pt x="0" y="217"/>
                  <a:pt x="0" y="216"/>
                  <a:pt x="1" y="216"/>
                </a:cubicBezTo>
                <a:cubicBezTo>
                  <a:pt x="2" y="216"/>
                  <a:pt x="3" y="217"/>
                  <a:pt x="3" y="218"/>
                </a:cubicBezTo>
                <a:cubicBezTo>
                  <a:pt x="3" y="221"/>
                  <a:pt x="3" y="224"/>
                  <a:pt x="3" y="228"/>
                </a:cubicBezTo>
                <a:cubicBezTo>
                  <a:pt x="3" y="229"/>
                  <a:pt x="3" y="229"/>
                  <a:pt x="2" y="229"/>
                </a:cubicBezTo>
                <a:cubicBezTo>
                  <a:pt x="2" y="229"/>
                  <a:pt x="2" y="229"/>
                  <a:pt x="1" y="229"/>
                </a:cubicBezTo>
                <a:close/>
                <a:moveTo>
                  <a:pt x="580" y="470"/>
                </a:moveTo>
                <a:cubicBezTo>
                  <a:pt x="580" y="470"/>
                  <a:pt x="580" y="469"/>
                  <a:pt x="579" y="469"/>
                </a:cubicBezTo>
                <a:cubicBezTo>
                  <a:pt x="579" y="468"/>
                  <a:pt x="579" y="468"/>
                  <a:pt x="580" y="467"/>
                </a:cubicBezTo>
                <a:cubicBezTo>
                  <a:pt x="583" y="466"/>
                  <a:pt x="586" y="464"/>
                  <a:pt x="589" y="462"/>
                </a:cubicBezTo>
                <a:cubicBezTo>
                  <a:pt x="589" y="462"/>
                  <a:pt x="590" y="462"/>
                  <a:pt x="591" y="462"/>
                </a:cubicBezTo>
                <a:cubicBezTo>
                  <a:pt x="591" y="463"/>
                  <a:pt x="591" y="464"/>
                  <a:pt x="590" y="464"/>
                </a:cubicBezTo>
                <a:cubicBezTo>
                  <a:pt x="587" y="466"/>
                  <a:pt x="584" y="468"/>
                  <a:pt x="581" y="470"/>
                </a:cubicBezTo>
                <a:cubicBezTo>
                  <a:pt x="581" y="470"/>
                  <a:pt x="580" y="470"/>
                  <a:pt x="580" y="470"/>
                </a:cubicBezTo>
                <a:close/>
                <a:moveTo>
                  <a:pt x="0" y="208"/>
                </a:moveTo>
                <a:cubicBezTo>
                  <a:pt x="0" y="208"/>
                  <a:pt x="0" y="208"/>
                  <a:pt x="0" y="207"/>
                </a:cubicBezTo>
                <a:cubicBezTo>
                  <a:pt x="0" y="204"/>
                  <a:pt x="0" y="200"/>
                  <a:pt x="0" y="197"/>
                </a:cubicBezTo>
                <a:cubicBezTo>
                  <a:pt x="0" y="196"/>
                  <a:pt x="0" y="196"/>
                  <a:pt x="1" y="196"/>
                </a:cubicBezTo>
                <a:cubicBezTo>
                  <a:pt x="2" y="196"/>
                  <a:pt x="2" y="196"/>
                  <a:pt x="2" y="197"/>
                </a:cubicBezTo>
                <a:cubicBezTo>
                  <a:pt x="2" y="200"/>
                  <a:pt x="2" y="204"/>
                  <a:pt x="2" y="207"/>
                </a:cubicBezTo>
                <a:cubicBezTo>
                  <a:pt x="2" y="208"/>
                  <a:pt x="2" y="209"/>
                  <a:pt x="1" y="209"/>
                </a:cubicBezTo>
                <a:cubicBezTo>
                  <a:pt x="1" y="209"/>
                  <a:pt x="1" y="208"/>
                  <a:pt x="0" y="208"/>
                </a:cubicBezTo>
                <a:close/>
                <a:moveTo>
                  <a:pt x="598" y="459"/>
                </a:moveTo>
                <a:cubicBezTo>
                  <a:pt x="598" y="459"/>
                  <a:pt x="597" y="458"/>
                  <a:pt x="597" y="458"/>
                </a:cubicBezTo>
                <a:cubicBezTo>
                  <a:pt x="597" y="458"/>
                  <a:pt x="597" y="457"/>
                  <a:pt x="598" y="456"/>
                </a:cubicBezTo>
                <a:cubicBezTo>
                  <a:pt x="601" y="455"/>
                  <a:pt x="603" y="453"/>
                  <a:pt x="606" y="451"/>
                </a:cubicBezTo>
                <a:cubicBezTo>
                  <a:pt x="607" y="450"/>
                  <a:pt x="608" y="451"/>
                  <a:pt x="608" y="451"/>
                </a:cubicBezTo>
                <a:cubicBezTo>
                  <a:pt x="609" y="452"/>
                  <a:pt x="608" y="453"/>
                  <a:pt x="608" y="453"/>
                </a:cubicBezTo>
                <a:cubicBezTo>
                  <a:pt x="605" y="455"/>
                  <a:pt x="602" y="457"/>
                  <a:pt x="599" y="459"/>
                </a:cubicBezTo>
                <a:cubicBezTo>
                  <a:pt x="599" y="459"/>
                  <a:pt x="598" y="459"/>
                  <a:pt x="598" y="459"/>
                </a:cubicBezTo>
                <a:close/>
                <a:moveTo>
                  <a:pt x="1" y="188"/>
                </a:moveTo>
                <a:cubicBezTo>
                  <a:pt x="0" y="187"/>
                  <a:pt x="0" y="187"/>
                  <a:pt x="0" y="186"/>
                </a:cubicBezTo>
                <a:cubicBezTo>
                  <a:pt x="0" y="183"/>
                  <a:pt x="0" y="179"/>
                  <a:pt x="0" y="176"/>
                </a:cubicBezTo>
                <a:cubicBezTo>
                  <a:pt x="1" y="175"/>
                  <a:pt x="1" y="175"/>
                  <a:pt x="2" y="175"/>
                </a:cubicBezTo>
                <a:cubicBezTo>
                  <a:pt x="3" y="175"/>
                  <a:pt x="3" y="175"/>
                  <a:pt x="3" y="176"/>
                </a:cubicBezTo>
                <a:cubicBezTo>
                  <a:pt x="3" y="180"/>
                  <a:pt x="3" y="183"/>
                  <a:pt x="2" y="186"/>
                </a:cubicBezTo>
                <a:cubicBezTo>
                  <a:pt x="2" y="187"/>
                  <a:pt x="2" y="188"/>
                  <a:pt x="1" y="188"/>
                </a:cubicBezTo>
                <a:cubicBezTo>
                  <a:pt x="1" y="188"/>
                  <a:pt x="1" y="188"/>
                  <a:pt x="1" y="188"/>
                </a:cubicBezTo>
                <a:close/>
                <a:moveTo>
                  <a:pt x="615" y="447"/>
                </a:moveTo>
                <a:cubicBezTo>
                  <a:pt x="615" y="447"/>
                  <a:pt x="615" y="447"/>
                  <a:pt x="615" y="447"/>
                </a:cubicBezTo>
                <a:cubicBezTo>
                  <a:pt x="614" y="446"/>
                  <a:pt x="614" y="445"/>
                  <a:pt x="615" y="445"/>
                </a:cubicBezTo>
                <a:cubicBezTo>
                  <a:pt x="618" y="443"/>
                  <a:pt x="621" y="441"/>
                  <a:pt x="623" y="439"/>
                </a:cubicBezTo>
                <a:cubicBezTo>
                  <a:pt x="624" y="439"/>
                  <a:pt x="625" y="439"/>
                  <a:pt x="625" y="439"/>
                </a:cubicBezTo>
                <a:cubicBezTo>
                  <a:pt x="626" y="440"/>
                  <a:pt x="626" y="441"/>
                  <a:pt x="625" y="441"/>
                </a:cubicBezTo>
                <a:cubicBezTo>
                  <a:pt x="622" y="443"/>
                  <a:pt x="619" y="445"/>
                  <a:pt x="616" y="447"/>
                </a:cubicBezTo>
                <a:cubicBezTo>
                  <a:pt x="616" y="447"/>
                  <a:pt x="616" y="447"/>
                  <a:pt x="615" y="447"/>
                </a:cubicBezTo>
                <a:close/>
                <a:moveTo>
                  <a:pt x="2" y="167"/>
                </a:moveTo>
                <a:cubicBezTo>
                  <a:pt x="2" y="167"/>
                  <a:pt x="1" y="166"/>
                  <a:pt x="1" y="166"/>
                </a:cubicBezTo>
                <a:cubicBezTo>
                  <a:pt x="2" y="162"/>
                  <a:pt x="2" y="159"/>
                  <a:pt x="3" y="155"/>
                </a:cubicBezTo>
                <a:cubicBezTo>
                  <a:pt x="3" y="154"/>
                  <a:pt x="3" y="154"/>
                  <a:pt x="4" y="154"/>
                </a:cubicBezTo>
                <a:cubicBezTo>
                  <a:pt x="5" y="154"/>
                  <a:pt x="5" y="155"/>
                  <a:pt x="5" y="155"/>
                </a:cubicBezTo>
                <a:cubicBezTo>
                  <a:pt x="5" y="159"/>
                  <a:pt x="4" y="162"/>
                  <a:pt x="4" y="166"/>
                </a:cubicBezTo>
                <a:cubicBezTo>
                  <a:pt x="4" y="166"/>
                  <a:pt x="3" y="167"/>
                  <a:pt x="3" y="167"/>
                </a:cubicBezTo>
                <a:cubicBezTo>
                  <a:pt x="2" y="167"/>
                  <a:pt x="2" y="167"/>
                  <a:pt x="2" y="167"/>
                </a:cubicBezTo>
                <a:close/>
                <a:moveTo>
                  <a:pt x="632" y="435"/>
                </a:moveTo>
                <a:cubicBezTo>
                  <a:pt x="632" y="435"/>
                  <a:pt x="632" y="435"/>
                  <a:pt x="632" y="435"/>
                </a:cubicBezTo>
                <a:cubicBezTo>
                  <a:pt x="631" y="434"/>
                  <a:pt x="631" y="433"/>
                  <a:pt x="632" y="433"/>
                </a:cubicBezTo>
                <a:cubicBezTo>
                  <a:pt x="635" y="431"/>
                  <a:pt x="637" y="429"/>
                  <a:pt x="640" y="427"/>
                </a:cubicBezTo>
                <a:cubicBezTo>
                  <a:pt x="641" y="426"/>
                  <a:pt x="642" y="426"/>
                  <a:pt x="642" y="427"/>
                </a:cubicBezTo>
                <a:cubicBezTo>
                  <a:pt x="642" y="428"/>
                  <a:pt x="642" y="428"/>
                  <a:pt x="642" y="429"/>
                </a:cubicBezTo>
                <a:cubicBezTo>
                  <a:pt x="639" y="431"/>
                  <a:pt x="636" y="433"/>
                  <a:pt x="633" y="435"/>
                </a:cubicBezTo>
                <a:cubicBezTo>
                  <a:pt x="633" y="435"/>
                  <a:pt x="633" y="435"/>
                  <a:pt x="632" y="435"/>
                </a:cubicBezTo>
                <a:close/>
                <a:moveTo>
                  <a:pt x="5" y="146"/>
                </a:moveTo>
                <a:cubicBezTo>
                  <a:pt x="4" y="146"/>
                  <a:pt x="4" y="145"/>
                  <a:pt x="4" y="145"/>
                </a:cubicBezTo>
                <a:cubicBezTo>
                  <a:pt x="5" y="141"/>
                  <a:pt x="5" y="138"/>
                  <a:pt x="6" y="135"/>
                </a:cubicBezTo>
                <a:cubicBezTo>
                  <a:pt x="6" y="134"/>
                  <a:pt x="7" y="133"/>
                  <a:pt x="8" y="134"/>
                </a:cubicBezTo>
                <a:cubicBezTo>
                  <a:pt x="8" y="134"/>
                  <a:pt x="9" y="134"/>
                  <a:pt x="9" y="135"/>
                </a:cubicBezTo>
                <a:cubicBezTo>
                  <a:pt x="8" y="138"/>
                  <a:pt x="7" y="142"/>
                  <a:pt x="7" y="145"/>
                </a:cubicBezTo>
                <a:cubicBezTo>
                  <a:pt x="7" y="146"/>
                  <a:pt x="6" y="146"/>
                  <a:pt x="5" y="146"/>
                </a:cubicBezTo>
                <a:cubicBezTo>
                  <a:pt x="5" y="146"/>
                  <a:pt x="5" y="146"/>
                  <a:pt x="5" y="146"/>
                </a:cubicBezTo>
                <a:close/>
                <a:moveTo>
                  <a:pt x="649" y="423"/>
                </a:moveTo>
                <a:cubicBezTo>
                  <a:pt x="648" y="422"/>
                  <a:pt x="648" y="422"/>
                  <a:pt x="648" y="422"/>
                </a:cubicBezTo>
                <a:cubicBezTo>
                  <a:pt x="648" y="422"/>
                  <a:pt x="648" y="421"/>
                  <a:pt x="648" y="420"/>
                </a:cubicBezTo>
                <a:cubicBezTo>
                  <a:pt x="651" y="418"/>
                  <a:pt x="654" y="416"/>
                  <a:pt x="656" y="414"/>
                </a:cubicBezTo>
                <a:cubicBezTo>
                  <a:pt x="657" y="413"/>
                  <a:pt x="658" y="413"/>
                  <a:pt x="658" y="414"/>
                </a:cubicBezTo>
                <a:cubicBezTo>
                  <a:pt x="659" y="415"/>
                  <a:pt x="659" y="415"/>
                  <a:pt x="658" y="416"/>
                </a:cubicBezTo>
                <a:cubicBezTo>
                  <a:pt x="655" y="418"/>
                  <a:pt x="653" y="420"/>
                  <a:pt x="650" y="422"/>
                </a:cubicBezTo>
                <a:cubicBezTo>
                  <a:pt x="650" y="423"/>
                  <a:pt x="649" y="423"/>
                  <a:pt x="649" y="423"/>
                </a:cubicBezTo>
                <a:close/>
                <a:moveTo>
                  <a:pt x="9" y="126"/>
                </a:moveTo>
                <a:cubicBezTo>
                  <a:pt x="9" y="126"/>
                  <a:pt x="8" y="125"/>
                  <a:pt x="8" y="124"/>
                </a:cubicBezTo>
                <a:cubicBezTo>
                  <a:pt x="9" y="121"/>
                  <a:pt x="10" y="118"/>
                  <a:pt x="11" y="114"/>
                </a:cubicBezTo>
                <a:cubicBezTo>
                  <a:pt x="11" y="114"/>
                  <a:pt x="12" y="113"/>
                  <a:pt x="13" y="113"/>
                </a:cubicBezTo>
                <a:cubicBezTo>
                  <a:pt x="13" y="114"/>
                  <a:pt x="14" y="114"/>
                  <a:pt x="13" y="115"/>
                </a:cubicBezTo>
                <a:cubicBezTo>
                  <a:pt x="13" y="118"/>
                  <a:pt x="12" y="122"/>
                  <a:pt x="11" y="125"/>
                </a:cubicBezTo>
                <a:cubicBezTo>
                  <a:pt x="11" y="126"/>
                  <a:pt x="10" y="126"/>
                  <a:pt x="9" y="126"/>
                </a:cubicBezTo>
                <a:cubicBezTo>
                  <a:pt x="9" y="126"/>
                  <a:pt x="9" y="126"/>
                  <a:pt x="9" y="126"/>
                </a:cubicBezTo>
                <a:close/>
                <a:moveTo>
                  <a:pt x="665" y="409"/>
                </a:moveTo>
                <a:cubicBezTo>
                  <a:pt x="665" y="409"/>
                  <a:pt x="664" y="409"/>
                  <a:pt x="664" y="409"/>
                </a:cubicBezTo>
                <a:cubicBezTo>
                  <a:pt x="664" y="409"/>
                  <a:pt x="664" y="408"/>
                  <a:pt x="664" y="407"/>
                </a:cubicBezTo>
                <a:cubicBezTo>
                  <a:pt x="667" y="405"/>
                  <a:pt x="670" y="403"/>
                  <a:pt x="672" y="400"/>
                </a:cubicBezTo>
                <a:cubicBezTo>
                  <a:pt x="673" y="400"/>
                  <a:pt x="674" y="400"/>
                  <a:pt x="674" y="401"/>
                </a:cubicBezTo>
                <a:cubicBezTo>
                  <a:pt x="675" y="401"/>
                  <a:pt x="675" y="402"/>
                  <a:pt x="674" y="402"/>
                </a:cubicBezTo>
                <a:cubicBezTo>
                  <a:pt x="671" y="405"/>
                  <a:pt x="669" y="407"/>
                  <a:pt x="666" y="409"/>
                </a:cubicBezTo>
                <a:cubicBezTo>
                  <a:pt x="666" y="410"/>
                  <a:pt x="665" y="410"/>
                  <a:pt x="665" y="409"/>
                </a:cubicBezTo>
                <a:close/>
                <a:moveTo>
                  <a:pt x="15" y="106"/>
                </a:moveTo>
                <a:cubicBezTo>
                  <a:pt x="14" y="106"/>
                  <a:pt x="14" y="105"/>
                  <a:pt x="14" y="104"/>
                </a:cubicBezTo>
                <a:cubicBezTo>
                  <a:pt x="15" y="101"/>
                  <a:pt x="16" y="98"/>
                  <a:pt x="17" y="94"/>
                </a:cubicBezTo>
                <a:cubicBezTo>
                  <a:pt x="18" y="94"/>
                  <a:pt x="18" y="93"/>
                  <a:pt x="19" y="94"/>
                </a:cubicBezTo>
                <a:cubicBezTo>
                  <a:pt x="20" y="94"/>
                  <a:pt x="20" y="95"/>
                  <a:pt x="20" y="95"/>
                </a:cubicBezTo>
                <a:cubicBezTo>
                  <a:pt x="19" y="98"/>
                  <a:pt x="18" y="102"/>
                  <a:pt x="16" y="105"/>
                </a:cubicBezTo>
                <a:cubicBezTo>
                  <a:pt x="16" y="106"/>
                  <a:pt x="16" y="106"/>
                  <a:pt x="15" y="106"/>
                </a:cubicBezTo>
                <a:cubicBezTo>
                  <a:pt x="15" y="106"/>
                  <a:pt x="15" y="106"/>
                  <a:pt x="15" y="106"/>
                </a:cubicBezTo>
                <a:close/>
                <a:moveTo>
                  <a:pt x="680" y="396"/>
                </a:moveTo>
                <a:cubicBezTo>
                  <a:pt x="680" y="396"/>
                  <a:pt x="680" y="396"/>
                  <a:pt x="680" y="395"/>
                </a:cubicBezTo>
                <a:cubicBezTo>
                  <a:pt x="680" y="395"/>
                  <a:pt x="680" y="394"/>
                  <a:pt x="680" y="394"/>
                </a:cubicBezTo>
                <a:cubicBezTo>
                  <a:pt x="682" y="392"/>
                  <a:pt x="684" y="390"/>
                  <a:pt x="686" y="388"/>
                </a:cubicBezTo>
                <a:cubicBezTo>
                  <a:pt x="686" y="388"/>
                  <a:pt x="687" y="387"/>
                  <a:pt x="688" y="387"/>
                </a:cubicBezTo>
                <a:cubicBezTo>
                  <a:pt x="688" y="386"/>
                  <a:pt x="689" y="386"/>
                  <a:pt x="690" y="387"/>
                </a:cubicBezTo>
                <a:cubicBezTo>
                  <a:pt x="690" y="387"/>
                  <a:pt x="690" y="388"/>
                  <a:pt x="690" y="388"/>
                </a:cubicBezTo>
                <a:cubicBezTo>
                  <a:pt x="689" y="389"/>
                  <a:pt x="688" y="390"/>
                  <a:pt x="688" y="390"/>
                </a:cubicBezTo>
                <a:cubicBezTo>
                  <a:pt x="686" y="392"/>
                  <a:pt x="684" y="394"/>
                  <a:pt x="682" y="395"/>
                </a:cubicBezTo>
                <a:cubicBezTo>
                  <a:pt x="681" y="396"/>
                  <a:pt x="681" y="396"/>
                  <a:pt x="680" y="396"/>
                </a:cubicBezTo>
                <a:close/>
                <a:moveTo>
                  <a:pt x="22" y="86"/>
                </a:moveTo>
                <a:cubicBezTo>
                  <a:pt x="21" y="86"/>
                  <a:pt x="21" y="85"/>
                  <a:pt x="21" y="85"/>
                </a:cubicBezTo>
                <a:cubicBezTo>
                  <a:pt x="22" y="83"/>
                  <a:pt x="22" y="82"/>
                  <a:pt x="23" y="80"/>
                </a:cubicBezTo>
                <a:cubicBezTo>
                  <a:pt x="24" y="79"/>
                  <a:pt x="25" y="77"/>
                  <a:pt x="26" y="75"/>
                </a:cubicBezTo>
                <a:cubicBezTo>
                  <a:pt x="26" y="74"/>
                  <a:pt x="27" y="74"/>
                  <a:pt x="27" y="74"/>
                </a:cubicBezTo>
                <a:cubicBezTo>
                  <a:pt x="28" y="75"/>
                  <a:pt x="28" y="75"/>
                  <a:pt x="28" y="76"/>
                </a:cubicBezTo>
                <a:cubicBezTo>
                  <a:pt x="27" y="78"/>
                  <a:pt x="26" y="80"/>
                  <a:pt x="25" y="81"/>
                </a:cubicBezTo>
                <a:cubicBezTo>
                  <a:pt x="25" y="83"/>
                  <a:pt x="24" y="84"/>
                  <a:pt x="24" y="86"/>
                </a:cubicBezTo>
                <a:cubicBezTo>
                  <a:pt x="23" y="86"/>
                  <a:pt x="23" y="87"/>
                  <a:pt x="22" y="86"/>
                </a:cubicBezTo>
                <a:cubicBezTo>
                  <a:pt x="22" y="86"/>
                  <a:pt x="22" y="86"/>
                  <a:pt x="22" y="86"/>
                </a:cubicBezTo>
                <a:close/>
                <a:moveTo>
                  <a:pt x="696" y="382"/>
                </a:moveTo>
                <a:cubicBezTo>
                  <a:pt x="696" y="381"/>
                  <a:pt x="695" y="381"/>
                  <a:pt x="695" y="381"/>
                </a:cubicBezTo>
                <a:cubicBezTo>
                  <a:pt x="695" y="381"/>
                  <a:pt x="695" y="380"/>
                  <a:pt x="695" y="379"/>
                </a:cubicBezTo>
                <a:cubicBezTo>
                  <a:pt x="698" y="377"/>
                  <a:pt x="700" y="375"/>
                  <a:pt x="703" y="372"/>
                </a:cubicBezTo>
                <a:cubicBezTo>
                  <a:pt x="703" y="372"/>
                  <a:pt x="704" y="372"/>
                  <a:pt x="705" y="372"/>
                </a:cubicBezTo>
                <a:cubicBezTo>
                  <a:pt x="705" y="373"/>
                  <a:pt x="705" y="374"/>
                  <a:pt x="705" y="374"/>
                </a:cubicBezTo>
                <a:cubicBezTo>
                  <a:pt x="702" y="376"/>
                  <a:pt x="700" y="379"/>
                  <a:pt x="697" y="381"/>
                </a:cubicBezTo>
                <a:cubicBezTo>
                  <a:pt x="697" y="382"/>
                  <a:pt x="696" y="382"/>
                  <a:pt x="696" y="382"/>
                </a:cubicBezTo>
                <a:close/>
                <a:moveTo>
                  <a:pt x="527" y="291"/>
                </a:moveTo>
                <a:cubicBezTo>
                  <a:pt x="526" y="290"/>
                  <a:pt x="526" y="290"/>
                  <a:pt x="526" y="290"/>
                </a:cubicBezTo>
                <a:cubicBezTo>
                  <a:pt x="526" y="290"/>
                  <a:pt x="525" y="289"/>
                  <a:pt x="526" y="289"/>
                </a:cubicBezTo>
                <a:cubicBezTo>
                  <a:pt x="526" y="288"/>
                  <a:pt x="527" y="288"/>
                  <a:pt x="527" y="288"/>
                </a:cubicBezTo>
                <a:cubicBezTo>
                  <a:pt x="527" y="288"/>
                  <a:pt x="527" y="288"/>
                  <a:pt x="527" y="288"/>
                </a:cubicBezTo>
                <a:cubicBezTo>
                  <a:pt x="528" y="288"/>
                  <a:pt x="528" y="288"/>
                  <a:pt x="528" y="288"/>
                </a:cubicBezTo>
                <a:cubicBezTo>
                  <a:pt x="531" y="289"/>
                  <a:pt x="534" y="291"/>
                  <a:pt x="537" y="292"/>
                </a:cubicBezTo>
                <a:cubicBezTo>
                  <a:pt x="538" y="292"/>
                  <a:pt x="538" y="293"/>
                  <a:pt x="538" y="294"/>
                </a:cubicBezTo>
                <a:cubicBezTo>
                  <a:pt x="537" y="294"/>
                  <a:pt x="537" y="295"/>
                  <a:pt x="536" y="294"/>
                </a:cubicBezTo>
                <a:cubicBezTo>
                  <a:pt x="533" y="293"/>
                  <a:pt x="530" y="292"/>
                  <a:pt x="527" y="291"/>
                </a:cubicBezTo>
                <a:close/>
                <a:moveTo>
                  <a:pt x="517" y="286"/>
                </a:moveTo>
                <a:cubicBezTo>
                  <a:pt x="517" y="286"/>
                  <a:pt x="517" y="286"/>
                  <a:pt x="517" y="286"/>
                </a:cubicBezTo>
                <a:cubicBezTo>
                  <a:pt x="514" y="284"/>
                  <a:pt x="511" y="283"/>
                  <a:pt x="507" y="281"/>
                </a:cubicBezTo>
                <a:cubicBezTo>
                  <a:pt x="507" y="281"/>
                  <a:pt x="507" y="280"/>
                  <a:pt x="507" y="279"/>
                </a:cubicBezTo>
                <a:cubicBezTo>
                  <a:pt x="507" y="279"/>
                  <a:pt x="508" y="279"/>
                  <a:pt x="509" y="279"/>
                </a:cubicBezTo>
                <a:cubicBezTo>
                  <a:pt x="512" y="280"/>
                  <a:pt x="515" y="282"/>
                  <a:pt x="518" y="283"/>
                </a:cubicBezTo>
                <a:cubicBezTo>
                  <a:pt x="519" y="284"/>
                  <a:pt x="519" y="285"/>
                  <a:pt x="519" y="285"/>
                </a:cubicBezTo>
                <a:cubicBezTo>
                  <a:pt x="518" y="286"/>
                  <a:pt x="517" y="286"/>
                  <a:pt x="517" y="286"/>
                </a:cubicBezTo>
                <a:close/>
                <a:moveTo>
                  <a:pt x="545" y="298"/>
                </a:moveTo>
                <a:cubicBezTo>
                  <a:pt x="545" y="298"/>
                  <a:pt x="545" y="297"/>
                  <a:pt x="545" y="297"/>
                </a:cubicBezTo>
                <a:cubicBezTo>
                  <a:pt x="545" y="296"/>
                  <a:pt x="546" y="296"/>
                  <a:pt x="546" y="296"/>
                </a:cubicBezTo>
                <a:cubicBezTo>
                  <a:pt x="550" y="297"/>
                  <a:pt x="553" y="298"/>
                  <a:pt x="556" y="299"/>
                </a:cubicBezTo>
                <a:cubicBezTo>
                  <a:pt x="557" y="300"/>
                  <a:pt x="557" y="300"/>
                  <a:pt x="557" y="301"/>
                </a:cubicBezTo>
                <a:cubicBezTo>
                  <a:pt x="557" y="302"/>
                  <a:pt x="556" y="302"/>
                  <a:pt x="555" y="302"/>
                </a:cubicBezTo>
                <a:cubicBezTo>
                  <a:pt x="552" y="301"/>
                  <a:pt x="549" y="299"/>
                  <a:pt x="546" y="298"/>
                </a:cubicBezTo>
                <a:cubicBezTo>
                  <a:pt x="546" y="298"/>
                  <a:pt x="545" y="298"/>
                  <a:pt x="545" y="298"/>
                </a:cubicBezTo>
                <a:close/>
                <a:moveTo>
                  <a:pt x="498" y="276"/>
                </a:moveTo>
                <a:cubicBezTo>
                  <a:pt x="498" y="276"/>
                  <a:pt x="498" y="276"/>
                  <a:pt x="498" y="276"/>
                </a:cubicBezTo>
                <a:cubicBezTo>
                  <a:pt x="495" y="275"/>
                  <a:pt x="492" y="273"/>
                  <a:pt x="489" y="271"/>
                </a:cubicBezTo>
                <a:cubicBezTo>
                  <a:pt x="489" y="271"/>
                  <a:pt x="488" y="270"/>
                  <a:pt x="489" y="269"/>
                </a:cubicBezTo>
                <a:cubicBezTo>
                  <a:pt x="489" y="269"/>
                  <a:pt x="490" y="268"/>
                  <a:pt x="490" y="269"/>
                </a:cubicBezTo>
                <a:cubicBezTo>
                  <a:pt x="493" y="271"/>
                  <a:pt x="496" y="272"/>
                  <a:pt x="499" y="274"/>
                </a:cubicBezTo>
                <a:cubicBezTo>
                  <a:pt x="500" y="274"/>
                  <a:pt x="500" y="275"/>
                  <a:pt x="500" y="276"/>
                </a:cubicBezTo>
                <a:cubicBezTo>
                  <a:pt x="500" y="276"/>
                  <a:pt x="499" y="277"/>
                  <a:pt x="498" y="276"/>
                </a:cubicBezTo>
                <a:close/>
                <a:moveTo>
                  <a:pt x="565" y="305"/>
                </a:moveTo>
                <a:cubicBezTo>
                  <a:pt x="564" y="305"/>
                  <a:pt x="564" y="304"/>
                  <a:pt x="564" y="304"/>
                </a:cubicBezTo>
                <a:cubicBezTo>
                  <a:pt x="565" y="303"/>
                  <a:pt x="565" y="302"/>
                  <a:pt x="566" y="303"/>
                </a:cubicBezTo>
                <a:cubicBezTo>
                  <a:pt x="569" y="304"/>
                  <a:pt x="573" y="305"/>
                  <a:pt x="576" y="306"/>
                </a:cubicBezTo>
                <a:cubicBezTo>
                  <a:pt x="577" y="306"/>
                  <a:pt x="577" y="307"/>
                  <a:pt x="577" y="307"/>
                </a:cubicBezTo>
                <a:cubicBezTo>
                  <a:pt x="577" y="308"/>
                  <a:pt x="576" y="308"/>
                  <a:pt x="575" y="308"/>
                </a:cubicBezTo>
                <a:cubicBezTo>
                  <a:pt x="572" y="307"/>
                  <a:pt x="568" y="306"/>
                  <a:pt x="565" y="305"/>
                </a:cubicBezTo>
                <a:cubicBezTo>
                  <a:pt x="565" y="305"/>
                  <a:pt x="565" y="305"/>
                  <a:pt x="565" y="305"/>
                </a:cubicBezTo>
                <a:close/>
                <a:moveTo>
                  <a:pt x="31" y="68"/>
                </a:moveTo>
                <a:cubicBezTo>
                  <a:pt x="31" y="67"/>
                  <a:pt x="31" y="67"/>
                  <a:pt x="31" y="67"/>
                </a:cubicBezTo>
                <a:cubicBezTo>
                  <a:pt x="30" y="67"/>
                  <a:pt x="30" y="66"/>
                  <a:pt x="30" y="66"/>
                </a:cubicBezTo>
                <a:cubicBezTo>
                  <a:pt x="31" y="65"/>
                  <a:pt x="31" y="64"/>
                  <a:pt x="32" y="63"/>
                </a:cubicBezTo>
                <a:cubicBezTo>
                  <a:pt x="33" y="61"/>
                  <a:pt x="34" y="59"/>
                  <a:pt x="36" y="57"/>
                </a:cubicBezTo>
                <a:cubicBezTo>
                  <a:pt x="36" y="56"/>
                  <a:pt x="37" y="56"/>
                  <a:pt x="37" y="56"/>
                </a:cubicBezTo>
                <a:cubicBezTo>
                  <a:pt x="38" y="57"/>
                  <a:pt x="38" y="57"/>
                  <a:pt x="38" y="58"/>
                </a:cubicBezTo>
                <a:cubicBezTo>
                  <a:pt x="37" y="60"/>
                  <a:pt x="35" y="62"/>
                  <a:pt x="34" y="64"/>
                </a:cubicBezTo>
                <a:cubicBezTo>
                  <a:pt x="34" y="65"/>
                  <a:pt x="33" y="66"/>
                  <a:pt x="33" y="67"/>
                </a:cubicBezTo>
                <a:cubicBezTo>
                  <a:pt x="32" y="68"/>
                  <a:pt x="32" y="68"/>
                  <a:pt x="31" y="68"/>
                </a:cubicBezTo>
                <a:close/>
                <a:moveTo>
                  <a:pt x="480" y="266"/>
                </a:moveTo>
                <a:cubicBezTo>
                  <a:pt x="480" y="266"/>
                  <a:pt x="480" y="266"/>
                  <a:pt x="480" y="266"/>
                </a:cubicBezTo>
                <a:cubicBezTo>
                  <a:pt x="477" y="264"/>
                  <a:pt x="474" y="262"/>
                  <a:pt x="471" y="260"/>
                </a:cubicBezTo>
                <a:cubicBezTo>
                  <a:pt x="471" y="260"/>
                  <a:pt x="471" y="259"/>
                  <a:pt x="471" y="258"/>
                </a:cubicBezTo>
                <a:cubicBezTo>
                  <a:pt x="471" y="258"/>
                  <a:pt x="472" y="257"/>
                  <a:pt x="473" y="258"/>
                </a:cubicBezTo>
                <a:cubicBezTo>
                  <a:pt x="476" y="260"/>
                  <a:pt x="479" y="262"/>
                  <a:pt x="482" y="263"/>
                </a:cubicBezTo>
                <a:cubicBezTo>
                  <a:pt x="482" y="264"/>
                  <a:pt x="482" y="265"/>
                  <a:pt x="482" y="265"/>
                </a:cubicBezTo>
                <a:cubicBezTo>
                  <a:pt x="482" y="266"/>
                  <a:pt x="481" y="266"/>
                  <a:pt x="480" y="266"/>
                </a:cubicBezTo>
                <a:close/>
                <a:moveTo>
                  <a:pt x="711" y="367"/>
                </a:moveTo>
                <a:cubicBezTo>
                  <a:pt x="710" y="367"/>
                  <a:pt x="710" y="367"/>
                  <a:pt x="710" y="367"/>
                </a:cubicBezTo>
                <a:cubicBezTo>
                  <a:pt x="710" y="366"/>
                  <a:pt x="710" y="365"/>
                  <a:pt x="710" y="365"/>
                </a:cubicBezTo>
                <a:cubicBezTo>
                  <a:pt x="713" y="362"/>
                  <a:pt x="715" y="360"/>
                  <a:pt x="717" y="357"/>
                </a:cubicBezTo>
                <a:cubicBezTo>
                  <a:pt x="718" y="357"/>
                  <a:pt x="719" y="357"/>
                  <a:pt x="719" y="357"/>
                </a:cubicBezTo>
                <a:cubicBezTo>
                  <a:pt x="720" y="358"/>
                  <a:pt x="720" y="359"/>
                  <a:pt x="719" y="359"/>
                </a:cubicBezTo>
                <a:cubicBezTo>
                  <a:pt x="717" y="362"/>
                  <a:pt x="714" y="364"/>
                  <a:pt x="712" y="367"/>
                </a:cubicBezTo>
                <a:cubicBezTo>
                  <a:pt x="712" y="367"/>
                  <a:pt x="711" y="367"/>
                  <a:pt x="711" y="367"/>
                </a:cubicBezTo>
                <a:close/>
                <a:moveTo>
                  <a:pt x="585" y="311"/>
                </a:moveTo>
                <a:cubicBezTo>
                  <a:pt x="585" y="311"/>
                  <a:pt x="584" y="310"/>
                  <a:pt x="584" y="309"/>
                </a:cubicBezTo>
                <a:cubicBezTo>
                  <a:pt x="585" y="309"/>
                  <a:pt x="585" y="308"/>
                  <a:pt x="586" y="308"/>
                </a:cubicBezTo>
                <a:cubicBezTo>
                  <a:pt x="589" y="309"/>
                  <a:pt x="593" y="310"/>
                  <a:pt x="596" y="311"/>
                </a:cubicBezTo>
                <a:cubicBezTo>
                  <a:pt x="597" y="311"/>
                  <a:pt x="597" y="312"/>
                  <a:pt x="597" y="313"/>
                </a:cubicBezTo>
                <a:cubicBezTo>
                  <a:pt x="597" y="313"/>
                  <a:pt x="596" y="314"/>
                  <a:pt x="595" y="313"/>
                </a:cubicBezTo>
                <a:cubicBezTo>
                  <a:pt x="592" y="313"/>
                  <a:pt x="589" y="312"/>
                  <a:pt x="585" y="311"/>
                </a:cubicBezTo>
                <a:cubicBezTo>
                  <a:pt x="585" y="311"/>
                  <a:pt x="585" y="311"/>
                  <a:pt x="585" y="311"/>
                </a:cubicBezTo>
                <a:close/>
                <a:moveTo>
                  <a:pt x="463" y="254"/>
                </a:moveTo>
                <a:cubicBezTo>
                  <a:pt x="463" y="254"/>
                  <a:pt x="463" y="254"/>
                  <a:pt x="463" y="254"/>
                </a:cubicBezTo>
                <a:cubicBezTo>
                  <a:pt x="460" y="252"/>
                  <a:pt x="457" y="250"/>
                  <a:pt x="454" y="248"/>
                </a:cubicBezTo>
                <a:cubicBezTo>
                  <a:pt x="454" y="248"/>
                  <a:pt x="454" y="247"/>
                  <a:pt x="454" y="246"/>
                </a:cubicBezTo>
                <a:cubicBezTo>
                  <a:pt x="454" y="246"/>
                  <a:pt x="455" y="245"/>
                  <a:pt x="456" y="246"/>
                </a:cubicBezTo>
                <a:cubicBezTo>
                  <a:pt x="459" y="248"/>
                  <a:pt x="461" y="250"/>
                  <a:pt x="464" y="252"/>
                </a:cubicBezTo>
                <a:cubicBezTo>
                  <a:pt x="465" y="252"/>
                  <a:pt x="465" y="253"/>
                  <a:pt x="465" y="254"/>
                </a:cubicBezTo>
                <a:cubicBezTo>
                  <a:pt x="464" y="254"/>
                  <a:pt x="464" y="254"/>
                  <a:pt x="463" y="254"/>
                </a:cubicBezTo>
                <a:close/>
                <a:moveTo>
                  <a:pt x="605" y="316"/>
                </a:moveTo>
                <a:cubicBezTo>
                  <a:pt x="605" y="315"/>
                  <a:pt x="604" y="315"/>
                  <a:pt x="605" y="314"/>
                </a:cubicBezTo>
                <a:cubicBezTo>
                  <a:pt x="605" y="313"/>
                  <a:pt x="605" y="313"/>
                  <a:pt x="606" y="313"/>
                </a:cubicBezTo>
                <a:cubicBezTo>
                  <a:pt x="610" y="314"/>
                  <a:pt x="613" y="314"/>
                  <a:pt x="616" y="315"/>
                </a:cubicBezTo>
                <a:cubicBezTo>
                  <a:pt x="617" y="315"/>
                  <a:pt x="618" y="316"/>
                  <a:pt x="617" y="317"/>
                </a:cubicBezTo>
                <a:cubicBezTo>
                  <a:pt x="617" y="317"/>
                  <a:pt x="617" y="318"/>
                  <a:pt x="616" y="318"/>
                </a:cubicBezTo>
                <a:cubicBezTo>
                  <a:pt x="612" y="317"/>
                  <a:pt x="609" y="316"/>
                  <a:pt x="606" y="316"/>
                </a:cubicBezTo>
                <a:cubicBezTo>
                  <a:pt x="606" y="316"/>
                  <a:pt x="605" y="316"/>
                  <a:pt x="605" y="316"/>
                </a:cubicBezTo>
                <a:close/>
                <a:moveTo>
                  <a:pt x="446" y="242"/>
                </a:moveTo>
                <a:cubicBezTo>
                  <a:pt x="446" y="242"/>
                  <a:pt x="446" y="242"/>
                  <a:pt x="446" y="242"/>
                </a:cubicBezTo>
                <a:cubicBezTo>
                  <a:pt x="443" y="240"/>
                  <a:pt x="440" y="237"/>
                  <a:pt x="438" y="235"/>
                </a:cubicBezTo>
                <a:cubicBezTo>
                  <a:pt x="437" y="235"/>
                  <a:pt x="437" y="234"/>
                  <a:pt x="438" y="233"/>
                </a:cubicBezTo>
                <a:cubicBezTo>
                  <a:pt x="438" y="233"/>
                  <a:pt x="439" y="233"/>
                  <a:pt x="439" y="233"/>
                </a:cubicBezTo>
                <a:cubicBezTo>
                  <a:pt x="442" y="235"/>
                  <a:pt x="445" y="238"/>
                  <a:pt x="448" y="240"/>
                </a:cubicBezTo>
                <a:cubicBezTo>
                  <a:pt x="448" y="240"/>
                  <a:pt x="448" y="241"/>
                  <a:pt x="448" y="241"/>
                </a:cubicBezTo>
                <a:cubicBezTo>
                  <a:pt x="447" y="242"/>
                  <a:pt x="447" y="242"/>
                  <a:pt x="446" y="242"/>
                </a:cubicBezTo>
                <a:close/>
                <a:moveTo>
                  <a:pt x="626" y="319"/>
                </a:moveTo>
                <a:cubicBezTo>
                  <a:pt x="625" y="319"/>
                  <a:pt x="625" y="318"/>
                  <a:pt x="625" y="318"/>
                </a:cubicBezTo>
                <a:cubicBezTo>
                  <a:pt x="625" y="317"/>
                  <a:pt x="626" y="317"/>
                  <a:pt x="627" y="317"/>
                </a:cubicBezTo>
                <a:cubicBezTo>
                  <a:pt x="630" y="317"/>
                  <a:pt x="633" y="318"/>
                  <a:pt x="637" y="318"/>
                </a:cubicBezTo>
                <a:cubicBezTo>
                  <a:pt x="638" y="318"/>
                  <a:pt x="638" y="319"/>
                  <a:pt x="638" y="320"/>
                </a:cubicBezTo>
                <a:cubicBezTo>
                  <a:pt x="638" y="320"/>
                  <a:pt x="637" y="321"/>
                  <a:pt x="637" y="321"/>
                </a:cubicBezTo>
                <a:cubicBezTo>
                  <a:pt x="633" y="320"/>
                  <a:pt x="630" y="320"/>
                  <a:pt x="626" y="319"/>
                </a:cubicBezTo>
                <a:cubicBezTo>
                  <a:pt x="626" y="319"/>
                  <a:pt x="626" y="319"/>
                  <a:pt x="626" y="319"/>
                </a:cubicBezTo>
                <a:close/>
                <a:moveTo>
                  <a:pt x="430" y="229"/>
                </a:moveTo>
                <a:cubicBezTo>
                  <a:pt x="430" y="229"/>
                  <a:pt x="430" y="229"/>
                  <a:pt x="430" y="229"/>
                </a:cubicBezTo>
                <a:cubicBezTo>
                  <a:pt x="427" y="226"/>
                  <a:pt x="425" y="224"/>
                  <a:pt x="422" y="222"/>
                </a:cubicBezTo>
                <a:cubicBezTo>
                  <a:pt x="421" y="221"/>
                  <a:pt x="421" y="220"/>
                  <a:pt x="422" y="220"/>
                </a:cubicBezTo>
                <a:cubicBezTo>
                  <a:pt x="422" y="219"/>
                  <a:pt x="423" y="219"/>
                  <a:pt x="424" y="220"/>
                </a:cubicBezTo>
                <a:cubicBezTo>
                  <a:pt x="426" y="222"/>
                  <a:pt x="429" y="224"/>
                  <a:pt x="431" y="227"/>
                </a:cubicBezTo>
                <a:cubicBezTo>
                  <a:pt x="432" y="227"/>
                  <a:pt x="432" y="228"/>
                  <a:pt x="432" y="228"/>
                </a:cubicBezTo>
                <a:cubicBezTo>
                  <a:pt x="431" y="229"/>
                  <a:pt x="431" y="229"/>
                  <a:pt x="430" y="229"/>
                </a:cubicBezTo>
                <a:close/>
                <a:moveTo>
                  <a:pt x="647" y="322"/>
                </a:moveTo>
                <a:cubicBezTo>
                  <a:pt x="646" y="321"/>
                  <a:pt x="646" y="321"/>
                  <a:pt x="646" y="320"/>
                </a:cubicBezTo>
                <a:cubicBezTo>
                  <a:pt x="646" y="320"/>
                  <a:pt x="646" y="319"/>
                  <a:pt x="647" y="319"/>
                </a:cubicBezTo>
                <a:cubicBezTo>
                  <a:pt x="651" y="319"/>
                  <a:pt x="654" y="320"/>
                  <a:pt x="658" y="320"/>
                </a:cubicBezTo>
                <a:cubicBezTo>
                  <a:pt x="658" y="320"/>
                  <a:pt x="659" y="321"/>
                  <a:pt x="659" y="321"/>
                </a:cubicBezTo>
                <a:cubicBezTo>
                  <a:pt x="659" y="322"/>
                  <a:pt x="658" y="323"/>
                  <a:pt x="657" y="323"/>
                </a:cubicBezTo>
                <a:cubicBezTo>
                  <a:pt x="654" y="322"/>
                  <a:pt x="650" y="322"/>
                  <a:pt x="647" y="322"/>
                </a:cubicBezTo>
                <a:cubicBezTo>
                  <a:pt x="647" y="322"/>
                  <a:pt x="647" y="322"/>
                  <a:pt x="647" y="322"/>
                </a:cubicBezTo>
                <a:close/>
                <a:moveTo>
                  <a:pt x="42" y="50"/>
                </a:moveTo>
                <a:cubicBezTo>
                  <a:pt x="42" y="50"/>
                  <a:pt x="42" y="50"/>
                  <a:pt x="42" y="50"/>
                </a:cubicBezTo>
                <a:cubicBezTo>
                  <a:pt x="41" y="49"/>
                  <a:pt x="41" y="48"/>
                  <a:pt x="41" y="48"/>
                </a:cubicBezTo>
                <a:cubicBezTo>
                  <a:pt x="43" y="45"/>
                  <a:pt x="46" y="42"/>
                  <a:pt x="48" y="40"/>
                </a:cubicBezTo>
                <a:cubicBezTo>
                  <a:pt x="48" y="39"/>
                  <a:pt x="49" y="39"/>
                  <a:pt x="50" y="39"/>
                </a:cubicBezTo>
                <a:cubicBezTo>
                  <a:pt x="50" y="40"/>
                  <a:pt x="50" y="41"/>
                  <a:pt x="50" y="41"/>
                </a:cubicBezTo>
                <a:cubicBezTo>
                  <a:pt x="48" y="44"/>
                  <a:pt x="45" y="47"/>
                  <a:pt x="43" y="49"/>
                </a:cubicBezTo>
                <a:cubicBezTo>
                  <a:pt x="43" y="50"/>
                  <a:pt x="42" y="50"/>
                  <a:pt x="42" y="50"/>
                </a:cubicBezTo>
                <a:close/>
                <a:moveTo>
                  <a:pt x="415" y="215"/>
                </a:moveTo>
                <a:cubicBezTo>
                  <a:pt x="415" y="215"/>
                  <a:pt x="414" y="215"/>
                  <a:pt x="414" y="215"/>
                </a:cubicBezTo>
                <a:cubicBezTo>
                  <a:pt x="412" y="212"/>
                  <a:pt x="409" y="210"/>
                  <a:pt x="407" y="207"/>
                </a:cubicBezTo>
                <a:cubicBezTo>
                  <a:pt x="406" y="207"/>
                  <a:pt x="406" y="206"/>
                  <a:pt x="407" y="206"/>
                </a:cubicBezTo>
                <a:cubicBezTo>
                  <a:pt x="407" y="205"/>
                  <a:pt x="408" y="205"/>
                  <a:pt x="409" y="206"/>
                </a:cubicBezTo>
                <a:cubicBezTo>
                  <a:pt x="411" y="208"/>
                  <a:pt x="414" y="210"/>
                  <a:pt x="416" y="213"/>
                </a:cubicBezTo>
                <a:cubicBezTo>
                  <a:pt x="417" y="213"/>
                  <a:pt x="417" y="214"/>
                  <a:pt x="416" y="214"/>
                </a:cubicBezTo>
                <a:cubicBezTo>
                  <a:pt x="416" y="215"/>
                  <a:pt x="415" y="215"/>
                  <a:pt x="415" y="215"/>
                </a:cubicBezTo>
                <a:close/>
                <a:moveTo>
                  <a:pt x="725" y="352"/>
                </a:moveTo>
                <a:cubicBezTo>
                  <a:pt x="725" y="352"/>
                  <a:pt x="725" y="352"/>
                  <a:pt x="724" y="352"/>
                </a:cubicBezTo>
                <a:cubicBezTo>
                  <a:pt x="724" y="351"/>
                  <a:pt x="724" y="350"/>
                  <a:pt x="724" y="350"/>
                </a:cubicBezTo>
                <a:cubicBezTo>
                  <a:pt x="727" y="347"/>
                  <a:pt x="729" y="345"/>
                  <a:pt x="731" y="342"/>
                </a:cubicBezTo>
                <a:cubicBezTo>
                  <a:pt x="732" y="342"/>
                  <a:pt x="733" y="341"/>
                  <a:pt x="733" y="342"/>
                </a:cubicBezTo>
                <a:cubicBezTo>
                  <a:pt x="734" y="342"/>
                  <a:pt x="734" y="343"/>
                  <a:pt x="733" y="344"/>
                </a:cubicBezTo>
                <a:cubicBezTo>
                  <a:pt x="731" y="346"/>
                  <a:pt x="729" y="349"/>
                  <a:pt x="726" y="352"/>
                </a:cubicBezTo>
                <a:cubicBezTo>
                  <a:pt x="726" y="352"/>
                  <a:pt x="725" y="352"/>
                  <a:pt x="725" y="352"/>
                </a:cubicBezTo>
                <a:close/>
                <a:moveTo>
                  <a:pt x="667" y="323"/>
                </a:moveTo>
                <a:cubicBezTo>
                  <a:pt x="667" y="323"/>
                  <a:pt x="667" y="322"/>
                  <a:pt x="667" y="322"/>
                </a:cubicBezTo>
                <a:cubicBezTo>
                  <a:pt x="667" y="321"/>
                  <a:pt x="667" y="320"/>
                  <a:pt x="668" y="320"/>
                </a:cubicBezTo>
                <a:cubicBezTo>
                  <a:pt x="671" y="321"/>
                  <a:pt x="675" y="321"/>
                  <a:pt x="678" y="321"/>
                </a:cubicBezTo>
                <a:cubicBezTo>
                  <a:pt x="679" y="321"/>
                  <a:pt x="680" y="321"/>
                  <a:pt x="680" y="322"/>
                </a:cubicBezTo>
                <a:cubicBezTo>
                  <a:pt x="680" y="323"/>
                  <a:pt x="679" y="323"/>
                  <a:pt x="678" y="323"/>
                </a:cubicBezTo>
                <a:cubicBezTo>
                  <a:pt x="675" y="323"/>
                  <a:pt x="671" y="323"/>
                  <a:pt x="668" y="323"/>
                </a:cubicBezTo>
                <a:cubicBezTo>
                  <a:pt x="668" y="323"/>
                  <a:pt x="667" y="323"/>
                  <a:pt x="667" y="323"/>
                </a:cubicBezTo>
                <a:close/>
                <a:moveTo>
                  <a:pt x="400" y="200"/>
                </a:moveTo>
                <a:cubicBezTo>
                  <a:pt x="400" y="200"/>
                  <a:pt x="399" y="200"/>
                  <a:pt x="399" y="200"/>
                </a:cubicBezTo>
                <a:cubicBezTo>
                  <a:pt x="397" y="198"/>
                  <a:pt x="395" y="195"/>
                  <a:pt x="392" y="193"/>
                </a:cubicBezTo>
                <a:cubicBezTo>
                  <a:pt x="392" y="192"/>
                  <a:pt x="392" y="191"/>
                  <a:pt x="392" y="191"/>
                </a:cubicBezTo>
                <a:cubicBezTo>
                  <a:pt x="393" y="190"/>
                  <a:pt x="393" y="190"/>
                  <a:pt x="394" y="191"/>
                </a:cubicBezTo>
                <a:cubicBezTo>
                  <a:pt x="396" y="193"/>
                  <a:pt x="399" y="196"/>
                  <a:pt x="401" y="198"/>
                </a:cubicBezTo>
                <a:cubicBezTo>
                  <a:pt x="402" y="199"/>
                  <a:pt x="402" y="200"/>
                  <a:pt x="401" y="200"/>
                </a:cubicBezTo>
                <a:cubicBezTo>
                  <a:pt x="401" y="200"/>
                  <a:pt x="400" y="201"/>
                  <a:pt x="400" y="200"/>
                </a:cubicBezTo>
                <a:close/>
                <a:moveTo>
                  <a:pt x="688" y="323"/>
                </a:moveTo>
                <a:cubicBezTo>
                  <a:pt x="688" y="323"/>
                  <a:pt x="687" y="322"/>
                  <a:pt x="687" y="322"/>
                </a:cubicBezTo>
                <a:cubicBezTo>
                  <a:pt x="687" y="321"/>
                  <a:pt x="688" y="321"/>
                  <a:pt x="689" y="321"/>
                </a:cubicBezTo>
                <a:cubicBezTo>
                  <a:pt x="692" y="321"/>
                  <a:pt x="696" y="320"/>
                  <a:pt x="699" y="320"/>
                </a:cubicBezTo>
                <a:cubicBezTo>
                  <a:pt x="700" y="320"/>
                  <a:pt x="700" y="321"/>
                  <a:pt x="700" y="321"/>
                </a:cubicBezTo>
                <a:cubicBezTo>
                  <a:pt x="700" y="322"/>
                  <a:pt x="700" y="323"/>
                  <a:pt x="699" y="323"/>
                </a:cubicBezTo>
                <a:cubicBezTo>
                  <a:pt x="696" y="323"/>
                  <a:pt x="692" y="323"/>
                  <a:pt x="689" y="323"/>
                </a:cubicBezTo>
                <a:cubicBezTo>
                  <a:pt x="688" y="323"/>
                  <a:pt x="688" y="323"/>
                  <a:pt x="688" y="323"/>
                </a:cubicBezTo>
                <a:close/>
                <a:moveTo>
                  <a:pt x="385" y="185"/>
                </a:moveTo>
                <a:cubicBezTo>
                  <a:pt x="385" y="185"/>
                  <a:pt x="385" y="185"/>
                  <a:pt x="385" y="185"/>
                </a:cubicBezTo>
                <a:cubicBezTo>
                  <a:pt x="383" y="182"/>
                  <a:pt x="380" y="180"/>
                  <a:pt x="378" y="177"/>
                </a:cubicBezTo>
                <a:cubicBezTo>
                  <a:pt x="377" y="177"/>
                  <a:pt x="378" y="176"/>
                  <a:pt x="378" y="175"/>
                </a:cubicBezTo>
                <a:cubicBezTo>
                  <a:pt x="379" y="175"/>
                  <a:pt x="379" y="175"/>
                  <a:pt x="380" y="175"/>
                </a:cubicBezTo>
                <a:cubicBezTo>
                  <a:pt x="382" y="178"/>
                  <a:pt x="385" y="181"/>
                  <a:pt x="387" y="183"/>
                </a:cubicBezTo>
                <a:cubicBezTo>
                  <a:pt x="387" y="184"/>
                  <a:pt x="387" y="185"/>
                  <a:pt x="387" y="185"/>
                </a:cubicBezTo>
                <a:cubicBezTo>
                  <a:pt x="386" y="185"/>
                  <a:pt x="386" y="185"/>
                  <a:pt x="385" y="185"/>
                </a:cubicBezTo>
                <a:close/>
                <a:moveTo>
                  <a:pt x="55" y="34"/>
                </a:moveTo>
                <a:cubicBezTo>
                  <a:pt x="55" y="34"/>
                  <a:pt x="55" y="34"/>
                  <a:pt x="55" y="34"/>
                </a:cubicBezTo>
                <a:cubicBezTo>
                  <a:pt x="54" y="33"/>
                  <a:pt x="54" y="32"/>
                  <a:pt x="55" y="32"/>
                </a:cubicBezTo>
                <a:cubicBezTo>
                  <a:pt x="56" y="31"/>
                  <a:pt x="57" y="29"/>
                  <a:pt x="58" y="28"/>
                </a:cubicBezTo>
                <a:cubicBezTo>
                  <a:pt x="60" y="27"/>
                  <a:pt x="61" y="26"/>
                  <a:pt x="62" y="24"/>
                </a:cubicBezTo>
                <a:cubicBezTo>
                  <a:pt x="63" y="24"/>
                  <a:pt x="64" y="24"/>
                  <a:pt x="64" y="25"/>
                </a:cubicBezTo>
                <a:cubicBezTo>
                  <a:pt x="65" y="25"/>
                  <a:pt x="65" y="26"/>
                  <a:pt x="64" y="26"/>
                </a:cubicBezTo>
                <a:cubicBezTo>
                  <a:pt x="63" y="28"/>
                  <a:pt x="61" y="29"/>
                  <a:pt x="60" y="30"/>
                </a:cubicBezTo>
                <a:cubicBezTo>
                  <a:pt x="59" y="31"/>
                  <a:pt x="58" y="32"/>
                  <a:pt x="57" y="34"/>
                </a:cubicBezTo>
                <a:cubicBezTo>
                  <a:pt x="56" y="34"/>
                  <a:pt x="56" y="34"/>
                  <a:pt x="55" y="34"/>
                </a:cubicBezTo>
                <a:close/>
                <a:moveTo>
                  <a:pt x="739" y="336"/>
                </a:moveTo>
                <a:cubicBezTo>
                  <a:pt x="739" y="336"/>
                  <a:pt x="738" y="336"/>
                  <a:pt x="738" y="336"/>
                </a:cubicBezTo>
                <a:cubicBezTo>
                  <a:pt x="738" y="336"/>
                  <a:pt x="738" y="335"/>
                  <a:pt x="738" y="334"/>
                </a:cubicBezTo>
                <a:cubicBezTo>
                  <a:pt x="740" y="332"/>
                  <a:pt x="743" y="329"/>
                  <a:pt x="745" y="326"/>
                </a:cubicBezTo>
                <a:cubicBezTo>
                  <a:pt x="745" y="326"/>
                  <a:pt x="746" y="326"/>
                  <a:pt x="747" y="326"/>
                </a:cubicBezTo>
                <a:cubicBezTo>
                  <a:pt x="747" y="327"/>
                  <a:pt x="747" y="327"/>
                  <a:pt x="747" y="328"/>
                </a:cubicBezTo>
                <a:cubicBezTo>
                  <a:pt x="745" y="331"/>
                  <a:pt x="742" y="333"/>
                  <a:pt x="740" y="336"/>
                </a:cubicBezTo>
                <a:cubicBezTo>
                  <a:pt x="740" y="336"/>
                  <a:pt x="739" y="336"/>
                  <a:pt x="739" y="336"/>
                </a:cubicBezTo>
                <a:close/>
                <a:moveTo>
                  <a:pt x="709" y="322"/>
                </a:moveTo>
                <a:cubicBezTo>
                  <a:pt x="708" y="322"/>
                  <a:pt x="708" y="321"/>
                  <a:pt x="708" y="321"/>
                </a:cubicBezTo>
                <a:cubicBezTo>
                  <a:pt x="708" y="320"/>
                  <a:pt x="709" y="320"/>
                  <a:pt x="709" y="320"/>
                </a:cubicBezTo>
                <a:cubicBezTo>
                  <a:pt x="713" y="319"/>
                  <a:pt x="716" y="319"/>
                  <a:pt x="720" y="319"/>
                </a:cubicBezTo>
                <a:cubicBezTo>
                  <a:pt x="720" y="319"/>
                  <a:pt x="721" y="319"/>
                  <a:pt x="721" y="320"/>
                </a:cubicBezTo>
                <a:cubicBezTo>
                  <a:pt x="721" y="321"/>
                  <a:pt x="721" y="321"/>
                  <a:pt x="720" y="321"/>
                </a:cubicBezTo>
                <a:cubicBezTo>
                  <a:pt x="716" y="322"/>
                  <a:pt x="713" y="322"/>
                  <a:pt x="710" y="322"/>
                </a:cubicBezTo>
                <a:cubicBezTo>
                  <a:pt x="709" y="322"/>
                  <a:pt x="709" y="322"/>
                  <a:pt x="709" y="322"/>
                </a:cubicBezTo>
                <a:close/>
                <a:moveTo>
                  <a:pt x="371" y="170"/>
                </a:moveTo>
                <a:cubicBezTo>
                  <a:pt x="371" y="170"/>
                  <a:pt x="371" y="170"/>
                  <a:pt x="371" y="169"/>
                </a:cubicBezTo>
                <a:cubicBezTo>
                  <a:pt x="369" y="167"/>
                  <a:pt x="366" y="164"/>
                  <a:pt x="364" y="162"/>
                </a:cubicBezTo>
                <a:cubicBezTo>
                  <a:pt x="364" y="161"/>
                  <a:pt x="364" y="160"/>
                  <a:pt x="364" y="160"/>
                </a:cubicBezTo>
                <a:cubicBezTo>
                  <a:pt x="365" y="159"/>
                  <a:pt x="366" y="159"/>
                  <a:pt x="366" y="160"/>
                </a:cubicBezTo>
                <a:cubicBezTo>
                  <a:pt x="368" y="162"/>
                  <a:pt x="371" y="165"/>
                  <a:pt x="373" y="168"/>
                </a:cubicBezTo>
                <a:cubicBezTo>
                  <a:pt x="373" y="168"/>
                  <a:pt x="373" y="169"/>
                  <a:pt x="373" y="170"/>
                </a:cubicBezTo>
                <a:cubicBezTo>
                  <a:pt x="372" y="170"/>
                  <a:pt x="372" y="170"/>
                  <a:pt x="371" y="170"/>
                </a:cubicBezTo>
                <a:close/>
                <a:moveTo>
                  <a:pt x="730" y="320"/>
                </a:moveTo>
                <a:cubicBezTo>
                  <a:pt x="729" y="320"/>
                  <a:pt x="729" y="319"/>
                  <a:pt x="729" y="319"/>
                </a:cubicBezTo>
                <a:cubicBezTo>
                  <a:pt x="729" y="318"/>
                  <a:pt x="729" y="318"/>
                  <a:pt x="730" y="318"/>
                </a:cubicBezTo>
                <a:cubicBezTo>
                  <a:pt x="733" y="317"/>
                  <a:pt x="737" y="317"/>
                  <a:pt x="740" y="316"/>
                </a:cubicBezTo>
                <a:cubicBezTo>
                  <a:pt x="741" y="316"/>
                  <a:pt x="742" y="317"/>
                  <a:pt x="742" y="317"/>
                </a:cubicBezTo>
                <a:cubicBezTo>
                  <a:pt x="742" y="318"/>
                  <a:pt x="741" y="319"/>
                  <a:pt x="741" y="319"/>
                </a:cubicBezTo>
                <a:cubicBezTo>
                  <a:pt x="737" y="319"/>
                  <a:pt x="734" y="320"/>
                  <a:pt x="730" y="320"/>
                </a:cubicBezTo>
                <a:cubicBezTo>
                  <a:pt x="730" y="320"/>
                  <a:pt x="730" y="320"/>
                  <a:pt x="730" y="320"/>
                </a:cubicBezTo>
                <a:close/>
                <a:moveTo>
                  <a:pt x="358" y="154"/>
                </a:moveTo>
                <a:cubicBezTo>
                  <a:pt x="358" y="154"/>
                  <a:pt x="357" y="154"/>
                  <a:pt x="357" y="154"/>
                </a:cubicBezTo>
                <a:cubicBezTo>
                  <a:pt x="357" y="154"/>
                  <a:pt x="357" y="154"/>
                  <a:pt x="357" y="154"/>
                </a:cubicBezTo>
                <a:cubicBezTo>
                  <a:pt x="355" y="151"/>
                  <a:pt x="353" y="148"/>
                  <a:pt x="350" y="146"/>
                </a:cubicBezTo>
                <a:cubicBezTo>
                  <a:pt x="350" y="145"/>
                  <a:pt x="350" y="145"/>
                  <a:pt x="351" y="144"/>
                </a:cubicBezTo>
                <a:cubicBezTo>
                  <a:pt x="351" y="144"/>
                  <a:pt x="352" y="144"/>
                  <a:pt x="352" y="144"/>
                </a:cubicBezTo>
                <a:cubicBezTo>
                  <a:pt x="355" y="147"/>
                  <a:pt x="357" y="149"/>
                  <a:pt x="359" y="152"/>
                </a:cubicBezTo>
                <a:cubicBezTo>
                  <a:pt x="359" y="152"/>
                  <a:pt x="359" y="152"/>
                  <a:pt x="359" y="152"/>
                </a:cubicBezTo>
                <a:cubicBezTo>
                  <a:pt x="360" y="153"/>
                  <a:pt x="360" y="153"/>
                  <a:pt x="359" y="154"/>
                </a:cubicBezTo>
                <a:cubicBezTo>
                  <a:pt x="359" y="154"/>
                  <a:pt x="358" y="154"/>
                  <a:pt x="358" y="154"/>
                </a:cubicBezTo>
                <a:close/>
                <a:moveTo>
                  <a:pt x="71" y="20"/>
                </a:moveTo>
                <a:cubicBezTo>
                  <a:pt x="71" y="20"/>
                  <a:pt x="70" y="20"/>
                  <a:pt x="70" y="20"/>
                </a:cubicBezTo>
                <a:cubicBezTo>
                  <a:pt x="70" y="19"/>
                  <a:pt x="70" y="18"/>
                  <a:pt x="71" y="18"/>
                </a:cubicBezTo>
                <a:cubicBezTo>
                  <a:pt x="73" y="16"/>
                  <a:pt x="76" y="14"/>
                  <a:pt x="79" y="12"/>
                </a:cubicBezTo>
                <a:cubicBezTo>
                  <a:pt x="80" y="12"/>
                  <a:pt x="81" y="12"/>
                  <a:pt x="81" y="13"/>
                </a:cubicBezTo>
                <a:cubicBezTo>
                  <a:pt x="82" y="13"/>
                  <a:pt x="81" y="14"/>
                  <a:pt x="81" y="14"/>
                </a:cubicBezTo>
                <a:cubicBezTo>
                  <a:pt x="78" y="16"/>
                  <a:pt x="75" y="18"/>
                  <a:pt x="72" y="20"/>
                </a:cubicBezTo>
                <a:cubicBezTo>
                  <a:pt x="72" y="20"/>
                  <a:pt x="71" y="20"/>
                  <a:pt x="71" y="20"/>
                </a:cubicBezTo>
                <a:close/>
                <a:moveTo>
                  <a:pt x="344" y="138"/>
                </a:moveTo>
                <a:cubicBezTo>
                  <a:pt x="344" y="138"/>
                  <a:pt x="344" y="138"/>
                  <a:pt x="344" y="138"/>
                </a:cubicBezTo>
                <a:cubicBezTo>
                  <a:pt x="341" y="135"/>
                  <a:pt x="339" y="133"/>
                  <a:pt x="337" y="130"/>
                </a:cubicBezTo>
                <a:cubicBezTo>
                  <a:pt x="336" y="130"/>
                  <a:pt x="336" y="129"/>
                  <a:pt x="337" y="129"/>
                </a:cubicBezTo>
                <a:cubicBezTo>
                  <a:pt x="337" y="128"/>
                  <a:pt x="338" y="128"/>
                  <a:pt x="339" y="129"/>
                </a:cubicBezTo>
                <a:cubicBezTo>
                  <a:pt x="341" y="131"/>
                  <a:pt x="343" y="134"/>
                  <a:pt x="346" y="136"/>
                </a:cubicBezTo>
                <a:cubicBezTo>
                  <a:pt x="346" y="137"/>
                  <a:pt x="346" y="138"/>
                  <a:pt x="345" y="138"/>
                </a:cubicBezTo>
                <a:cubicBezTo>
                  <a:pt x="345" y="139"/>
                  <a:pt x="345" y="139"/>
                  <a:pt x="344" y="138"/>
                </a:cubicBezTo>
                <a:close/>
                <a:moveTo>
                  <a:pt x="330" y="123"/>
                </a:moveTo>
                <a:cubicBezTo>
                  <a:pt x="330" y="123"/>
                  <a:pt x="330" y="123"/>
                  <a:pt x="330" y="123"/>
                </a:cubicBezTo>
                <a:cubicBezTo>
                  <a:pt x="329" y="122"/>
                  <a:pt x="328" y="121"/>
                  <a:pt x="327" y="119"/>
                </a:cubicBezTo>
                <a:cubicBezTo>
                  <a:pt x="325" y="118"/>
                  <a:pt x="324" y="116"/>
                  <a:pt x="323" y="115"/>
                </a:cubicBezTo>
                <a:cubicBezTo>
                  <a:pt x="322" y="114"/>
                  <a:pt x="322" y="114"/>
                  <a:pt x="323" y="113"/>
                </a:cubicBezTo>
                <a:cubicBezTo>
                  <a:pt x="323" y="113"/>
                  <a:pt x="324" y="113"/>
                  <a:pt x="325" y="113"/>
                </a:cubicBezTo>
                <a:cubicBezTo>
                  <a:pt x="326" y="115"/>
                  <a:pt x="327" y="116"/>
                  <a:pt x="329" y="118"/>
                </a:cubicBezTo>
                <a:cubicBezTo>
                  <a:pt x="330" y="119"/>
                  <a:pt x="331" y="120"/>
                  <a:pt x="332" y="121"/>
                </a:cubicBezTo>
                <a:cubicBezTo>
                  <a:pt x="332" y="121"/>
                  <a:pt x="332" y="122"/>
                  <a:pt x="331" y="123"/>
                </a:cubicBezTo>
                <a:cubicBezTo>
                  <a:pt x="331" y="123"/>
                  <a:pt x="331" y="123"/>
                  <a:pt x="330" y="123"/>
                </a:cubicBezTo>
                <a:close/>
                <a:moveTo>
                  <a:pt x="89" y="10"/>
                </a:moveTo>
                <a:cubicBezTo>
                  <a:pt x="89" y="10"/>
                  <a:pt x="88" y="9"/>
                  <a:pt x="88" y="9"/>
                </a:cubicBezTo>
                <a:cubicBezTo>
                  <a:pt x="88" y="8"/>
                  <a:pt x="88" y="8"/>
                  <a:pt x="89" y="7"/>
                </a:cubicBezTo>
                <a:cubicBezTo>
                  <a:pt x="89" y="7"/>
                  <a:pt x="89" y="7"/>
                  <a:pt x="89" y="7"/>
                </a:cubicBezTo>
                <a:cubicBezTo>
                  <a:pt x="92" y="6"/>
                  <a:pt x="95" y="5"/>
                  <a:pt x="99" y="4"/>
                </a:cubicBezTo>
                <a:cubicBezTo>
                  <a:pt x="99" y="4"/>
                  <a:pt x="100" y="4"/>
                  <a:pt x="100" y="5"/>
                </a:cubicBezTo>
                <a:cubicBezTo>
                  <a:pt x="101" y="5"/>
                  <a:pt x="100" y="6"/>
                  <a:pt x="99" y="6"/>
                </a:cubicBezTo>
                <a:cubicBezTo>
                  <a:pt x="96" y="7"/>
                  <a:pt x="93" y="8"/>
                  <a:pt x="90" y="10"/>
                </a:cubicBezTo>
                <a:cubicBezTo>
                  <a:pt x="90" y="10"/>
                  <a:pt x="90" y="10"/>
                  <a:pt x="90" y="10"/>
                </a:cubicBezTo>
                <a:cubicBezTo>
                  <a:pt x="89" y="10"/>
                  <a:pt x="89" y="10"/>
                  <a:pt x="89" y="10"/>
                </a:cubicBezTo>
                <a:close/>
                <a:moveTo>
                  <a:pt x="316" y="108"/>
                </a:moveTo>
                <a:cubicBezTo>
                  <a:pt x="316" y="108"/>
                  <a:pt x="316" y="108"/>
                  <a:pt x="316" y="107"/>
                </a:cubicBezTo>
                <a:cubicBezTo>
                  <a:pt x="313" y="105"/>
                  <a:pt x="311" y="103"/>
                  <a:pt x="308" y="100"/>
                </a:cubicBezTo>
                <a:cubicBezTo>
                  <a:pt x="308" y="100"/>
                  <a:pt x="308" y="99"/>
                  <a:pt x="308" y="98"/>
                </a:cubicBezTo>
                <a:cubicBezTo>
                  <a:pt x="309" y="98"/>
                  <a:pt x="309" y="98"/>
                  <a:pt x="310" y="98"/>
                </a:cubicBezTo>
                <a:cubicBezTo>
                  <a:pt x="312" y="101"/>
                  <a:pt x="315" y="103"/>
                  <a:pt x="317" y="106"/>
                </a:cubicBezTo>
                <a:cubicBezTo>
                  <a:pt x="318" y="106"/>
                  <a:pt x="318" y="107"/>
                  <a:pt x="317" y="107"/>
                </a:cubicBezTo>
                <a:cubicBezTo>
                  <a:pt x="317" y="108"/>
                  <a:pt x="316" y="108"/>
                  <a:pt x="316" y="108"/>
                </a:cubicBezTo>
                <a:close/>
                <a:moveTo>
                  <a:pt x="301" y="93"/>
                </a:moveTo>
                <a:cubicBezTo>
                  <a:pt x="301" y="93"/>
                  <a:pt x="301" y="93"/>
                  <a:pt x="301" y="93"/>
                </a:cubicBezTo>
                <a:cubicBezTo>
                  <a:pt x="298" y="91"/>
                  <a:pt x="296" y="88"/>
                  <a:pt x="293" y="86"/>
                </a:cubicBezTo>
                <a:cubicBezTo>
                  <a:pt x="292" y="86"/>
                  <a:pt x="292" y="85"/>
                  <a:pt x="293" y="84"/>
                </a:cubicBezTo>
                <a:cubicBezTo>
                  <a:pt x="293" y="84"/>
                  <a:pt x="294" y="84"/>
                  <a:pt x="295" y="84"/>
                </a:cubicBezTo>
                <a:cubicBezTo>
                  <a:pt x="297" y="86"/>
                  <a:pt x="300" y="89"/>
                  <a:pt x="302" y="91"/>
                </a:cubicBezTo>
                <a:cubicBezTo>
                  <a:pt x="303" y="92"/>
                  <a:pt x="303" y="92"/>
                  <a:pt x="302" y="93"/>
                </a:cubicBezTo>
                <a:cubicBezTo>
                  <a:pt x="302" y="93"/>
                  <a:pt x="301" y="93"/>
                  <a:pt x="301" y="93"/>
                </a:cubicBezTo>
                <a:close/>
                <a:moveTo>
                  <a:pt x="109" y="4"/>
                </a:moveTo>
                <a:cubicBezTo>
                  <a:pt x="108" y="4"/>
                  <a:pt x="108" y="3"/>
                  <a:pt x="108" y="3"/>
                </a:cubicBezTo>
                <a:cubicBezTo>
                  <a:pt x="108" y="2"/>
                  <a:pt x="108" y="1"/>
                  <a:pt x="109" y="1"/>
                </a:cubicBezTo>
                <a:cubicBezTo>
                  <a:pt x="112" y="1"/>
                  <a:pt x="116" y="0"/>
                  <a:pt x="119" y="0"/>
                </a:cubicBezTo>
                <a:cubicBezTo>
                  <a:pt x="120" y="0"/>
                  <a:pt x="121" y="0"/>
                  <a:pt x="121" y="1"/>
                </a:cubicBezTo>
                <a:cubicBezTo>
                  <a:pt x="121" y="2"/>
                  <a:pt x="120" y="2"/>
                  <a:pt x="120" y="3"/>
                </a:cubicBezTo>
                <a:cubicBezTo>
                  <a:pt x="116" y="3"/>
                  <a:pt x="113" y="3"/>
                  <a:pt x="109" y="4"/>
                </a:cubicBezTo>
                <a:cubicBezTo>
                  <a:pt x="109" y="4"/>
                  <a:pt x="109" y="4"/>
                  <a:pt x="109" y="4"/>
                </a:cubicBezTo>
                <a:close/>
                <a:moveTo>
                  <a:pt x="285" y="80"/>
                </a:moveTo>
                <a:cubicBezTo>
                  <a:pt x="285" y="79"/>
                  <a:pt x="285" y="79"/>
                  <a:pt x="285" y="79"/>
                </a:cubicBezTo>
                <a:cubicBezTo>
                  <a:pt x="282" y="77"/>
                  <a:pt x="280" y="75"/>
                  <a:pt x="277" y="73"/>
                </a:cubicBezTo>
                <a:cubicBezTo>
                  <a:pt x="276" y="72"/>
                  <a:pt x="276" y="71"/>
                  <a:pt x="277" y="71"/>
                </a:cubicBezTo>
                <a:cubicBezTo>
                  <a:pt x="277" y="70"/>
                  <a:pt x="278" y="70"/>
                  <a:pt x="279" y="71"/>
                </a:cubicBezTo>
                <a:cubicBezTo>
                  <a:pt x="281" y="73"/>
                  <a:pt x="284" y="75"/>
                  <a:pt x="287" y="77"/>
                </a:cubicBezTo>
                <a:cubicBezTo>
                  <a:pt x="287" y="78"/>
                  <a:pt x="287" y="79"/>
                  <a:pt x="287" y="79"/>
                </a:cubicBezTo>
                <a:cubicBezTo>
                  <a:pt x="286" y="80"/>
                  <a:pt x="286" y="80"/>
                  <a:pt x="285" y="80"/>
                </a:cubicBezTo>
                <a:close/>
                <a:moveTo>
                  <a:pt x="269" y="67"/>
                </a:moveTo>
                <a:cubicBezTo>
                  <a:pt x="269" y="66"/>
                  <a:pt x="269" y="66"/>
                  <a:pt x="269" y="66"/>
                </a:cubicBezTo>
                <a:cubicBezTo>
                  <a:pt x="266" y="64"/>
                  <a:pt x="263" y="62"/>
                  <a:pt x="261" y="60"/>
                </a:cubicBezTo>
                <a:cubicBezTo>
                  <a:pt x="260" y="60"/>
                  <a:pt x="260" y="59"/>
                  <a:pt x="260" y="58"/>
                </a:cubicBezTo>
                <a:cubicBezTo>
                  <a:pt x="261" y="58"/>
                  <a:pt x="261" y="58"/>
                  <a:pt x="262" y="58"/>
                </a:cubicBezTo>
                <a:cubicBezTo>
                  <a:pt x="265" y="60"/>
                  <a:pt x="268" y="62"/>
                  <a:pt x="270" y="64"/>
                </a:cubicBezTo>
                <a:cubicBezTo>
                  <a:pt x="271" y="65"/>
                  <a:pt x="271" y="66"/>
                  <a:pt x="271" y="66"/>
                </a:cubicBezTo>
                <a:cubicBezTo>
                  <a:pt x="270" y="67"/>
                  <a:pt x="270" y="67"/>
                  <a:pt x="269" y="67"/>
                </a:cubicBezTo>
                <a:close/>
                <a:moveTo>
                  <a:pt x="129" y="2"/>
                </a:moveTo>
                <a:cubicBezTo>
                  <a:pt x="129" y="2"/>
                  <a:pt x="129" y="2"/>
                  <a:pt x="129" y="1"/>
                </a:cubicBezTo>
                <a:cubicBezTo>
                  <a:pt x="129" y="0"/>
                  <a:pt x="129" y="0"/>
                  <a:pt x="130" y="0"/>
                </a:cubicBezTo>
                <a:cubicBezTo>
                  <a:pt x="133" y="0"/>
                  <a:pt x="137" y="0"/>
                  <a:pt x="140" y="0"/>
                </a:cubicBezTo>
                <a:cubicBezTo>
                  <a:pt x="141" y="1"/>
                  <a:pt x="142" y="1"/>
                  <a:pt x="142" y="2"/>
                </a:cubicBezTo>
                <a:cubicBezTo>
                  <a:pt x="141" y="3"/>
                  <a:pt x="141" y="3"/>
                  <a:pt x="140" y="3"/>
                </a:cubicBezTo>
                <a:cubicBezTo>
                  <a:pt x="137" y="3"/>
                  <a:pt x="133" y="2"/>
                  <a:pt x="130" y="2"/>
                </a:cubicBezTo>
                <a:cubicBezTo>
                  <a:pt x="130" y="2"/>
                  <a:pt x="130" y="2"/>
                  <a:pt x="129" y="2"/>
                </a:cubicBezTo>
                <a:close/>
                <a:moveTo>
                  <a:pt x="252" y="54"/>
                </a:moveTo>
                <a:cubicBezTo>
                  <a:pt x="252" y="54"/>
                  <a:pt x="252" y="54"/>
                  <a:pt x="252" y="54"/>
                </a:cubicBezTo>
                <a:cubicBezTo>
                  <a:pt x="249" y="52"/>
                  <a:pt x="246" y="50"/>
                  <a:pt x="244" y="48"/>
                </a:cubicBezTo>
                <a:cubicBezTo>
                  <a:pt x="243" y="48"/>
                  <a:pt x="243" y="47"/>
                  <a:pt x="243" y="46"/>
                </a:cubicBezTo>
                <a:cubicBezTo>
                  <a:pt x="244" y="46"/>
                  <a:pt x="244" y="46"/>
                  <a:pt x="245" y="46"/>
                </a:cubicBezTo>
                <a:cubicBezTo>
                  <a:pt x="248" y="48"/>
                  <a:pt x="251" y="50"/>
                  <a:pt x="254" y="52"/>
                </a:cubicBezTo>
                <a:cubicBezTo>
                  <a:pt x="254" y="52"/>
                  <a:pt x="254" y="53"/>
                  <a:pt x="254" y="54"/>
                </a:cubicBezTo>
                <a:cubicBezTo>
                  <a:pt x="254" y="54"/>
                  <a:pt x="253" y="54"/>
                  <a:pt x="252" y="54"/>
                </a:cubicBezTo>
                <a:close/>
                <a:moveTo>
                  <a:pt x="235" y="43"/>
                </a:moveTo>
                <a:cubicBezTo>
                  <a:pt x="235" y="43"/>
                  <a:pt x="235" y="43"/>
                  <a:pt x="235" y="42"/>
                </a:cubicBezTo>
                <a:cubicBezTo>
                  <a:pt x="232" y="41"/>
                  <a:pt x="229" y="39"/>
                  <a:pt x="226" y="37"/>
                </a:cubicBezTo>
                <a:cubicBezTo>
                  <a:pt x="225" y="37"/>
                  <a:pt x="225" y="36"/>
                  <a:pt x="226" y="35"/>
                </a:cubicBezTo>
                <a:cubicBezTo>
                  <a:pt x="226" y="35"/>
                  <a:pt x="227" y="34"/>
                  <a:pt x="227" y="35"/>
                </a:cubicBezTo>
                <a:cubicBezTo>
                  <a:pt x="230" y="37"/>
                  <a:pt x="233" y="38"/>
                  <a:pt x="236" y="40"/>
                </a:cubicBezTo>
                <a:cubicBezTo>
                  <a:pt x="237" y="41"/>
                  <a:pt x="237" y="41"/>
                  <a:pt x="237" y="42"/>
                </a:cubicBezTo>
                <a:cubicBezTo>
                  <a:pt x="236" y="43"/>
                  <a:pt x="236" y="43"/>
                  <a:pt x="235" y="43"/>
                </a:cubicBezTo>
                <a:close/>
                <a:moveTo>
                  <a:pt x="150" y="5"/>
                </a:moveTo>
                <a:cubicBezTo>
                  <a:pt x="149" y="4"/>
                  <a:pt x="149" y="4"/>
                  <a:pt x="149" y="3"/>
                </a:cubicBezTo>
                <a:cubicBezTo>
                  <a:pt x="149" y="2"/>
                  <a:pt x="150" y="2"/>
                  <a:pt x="151" y="2"/>
                </a:cubicBezTo>
                <a:cubicBezTo>
                  <a:pt x="152" y="2"/>
                  <a:pt x="153" y="3"/>
                  <a:pt x="154" y="3"/>
                </a:cubicBezTo>
                <a:cubicBezTo>
                  <a:pt x="156" y="3"/>
                  <a:pt x="159" y="4"/>
                  <a:pt x="161" y="5"/>
                </a:cubicBezTo>
                <a:cubicBezTo>
                  <a:pt x="162" y="5"/>
                  <a:pt x="162" y="5"/>
                  <a:pt x="162" y="6"/>
                </a:cubicBezTo>
                <a:cubicBezTo>
                  <a:pt x="162" y="7"/>
                  <a:pt x="161" y="7"/>
                  <a:pt x="160" y="7"/>
                </a:cubicBezTo>
                <a:cubicBezTo>
                  <a:pt x="158" y="6"/>
                  <a:pt x="155" y="6"/>
                  <a:pt x="153" y="5"/>
                </a:cubicBezTo>
                <a:cubicBezTo>
                  <a:pt x="152" y="5"/>
                  <a:pt x="151" y="5"/>
                  <a:pt x="150" y="5"/>
                </a:cubicBezTo>
                <a:cubicBezTo>
                  <a:pt x="150" y="5"/>
                  <a:pt x="150" y="5"/>
                  <a:pt x="150" y="5"/>
                </a:cubicBezTo>
                <a:close/>
                <a:moveTo>
                  <a:pt x="217" y="32"/>
                </a:moveTo>
                <a:cubicBezTo>
                  <a:pt x="217" y="32"/>
                  <a:pt x="217" y="32"/>
                  <a:pt x="217" y="32"/>
                </a:cubicBezTo>
                <a:cubicBezTo>
                  <a:pt x="216" y="31"/>
                  <a:pt x="216" y="31"/>
                  <a:pt x="216" y="31"/>
                </a:cubicBezTo>
                <a:cubicBezTo>
                  <a:pt x="213" y="29"/>
                  <a:pt x="211" y="28"/>
                  <a:pt x="208" y="27"/>
                </a:cubicBezTo>
                <a:cubicBezTo>
                  <a:pt x="207" y="26"/>
                  <a:pt x="207" y="26"/>
                  <a:pt x="208" y="25"/>
                </a:cubicBezTo>
                <a:cubicBezTo>
                  <a:pt x="208" y="24"/>
                  <a:pt x="209" y="24"/>
                  <a:pt x="209" y="24"/>
                </a:cubicBezTo>
                <a:cubicBezTo>
                  <a:pt x="212" y="26"/>
                  <a:pt x="214" y="27"/>
                  <a:pt x="217" y="29"/>
                </a:cubicBezTo>
                <a:cubicBezTo>
                  <a:pt x="218" y="30"/>
                  <a:pt x="218" y="30"/>
                  <a:pt x="218" y="30"/>
                </a:cubicBezTo>
                <a:cubicBezTo>
                  <a:pt x="219" y="30"/>
                  <a:pt x="219" y="31"/>
                  <a:pt x="219" y="31"/>
                </a:cubicBezTo>
                <a:cubicBezTo>
                  <a:pt x="219" y="32"/>
                  <a:pt x="218" y="32"/>
                  <a:pt x="217" y="32"/>
                </a:cubicBezTo>
                <a:close/>
                <a:moveTo>
                  <a:pt x="170" y="10"/>
                </a:moveTo>
                <a:cubicBezTo>
                  <a:pt x="169" y="10"/>
                  <a:pt x="169" y="9"/>
                  <a:pt x="169" y="8"/>
                </a:cubicBezTo>
                <a:cubicBezTo>
                  <a:pt x="170" y="8"/>
                  <a:pt x="170" y="7"/>
                  <a:pt x="171" y="8"/>
                </a:cubicBezTo>
                <a:cubicBezTo>
                  <a:pt x="174" y="9"/>
                  <a:pt x="178" y="10"/>
                  <a:pt x="181" y="11"/>
                </a:cubicBezTo>
                <a:cubicBezTo>
                  <a:pt x="182" y="11"/>
                  <a:pt x="182" y="12"/>
                  <a:pt x="182" y="13"/>
                </a:cubicBezTo>
                <a:cubicBezTo>
                  <a:pt x="181" y="14"/>
                  <a:pt x="181" y="14"/>
                  <a:pt x="180" y="14"/>
                </a:cubicBezTo>
                <a:cubicBezTo>
                  <a:pt x="177" y="12"/>
                  <a:pt x="173" y="11"/>
                  <a:pt x="170" y="10"/>
                </a:cubicBezTo>
                <a:cubicBezTo>
                  <a:pt x="170" y="10"/>
                  <a:pt x="170" y="10"/>
                  <a:pt x="170" y="10"/>
                </a:cubicBezTo>
                <a:close/>
                <a:moveTo>
                  <a:pt x="199" y="22"/>
                </a:moveTo>
                <a:cubicBezTo>
                  <a:pt x="199" y="22"/>
                  <a:pt x="199" y="22"/>
                  <a:pt x="199" y="22"/>
                </a:cubicBezTo>
                <a:cubicBezTo>
                  <a:pt x="196" y="20"/>
                  <a:pt x="193" y="19"/>
                  <a:pt x="189" y="18"/>
                </a:cubicBezTo>
                <a:cubicBezTo>
                  <a:pt x="189" y="17"/>
                  <a:pt x="189" y="17"/>
                  <a:pt x="189" y="16"/>
                </a:cubicBezTo>
                <a:cubicBezTo>
                  <a:pt x="189" y="15"/>
                  <a:pt x="190" y="15"/>
                  <a:pt x="191" y="15"/>
                </a:cubicBezTo>
                <a:cubicBezTo>
                  <a:pt x="191" y="15"/>
                  <a:pt x="191" y="15"/>
                  <a:pt x="191" y="15"/>
                </a:cubicBezTo>
                <a:cubicBezTo>
                  <a:pt x="194" y="17"/>
                  <a:pt x="197" y="18"/>
                  <a:pt x="200" y="20"/>
                </a:cubicBezTo>
                <a:cubicBezTo>
                  <a:pt x="201" y="20"/>
                  <a:pt x="201" y="21"/>
                  <a:pt x="201" y="21"/>
                </a:cubicBezTo>
                <a:cubicBezTo>
                  <a:pt x="200" y="22"/>
                  <a:pt x="200" y="22"/>
                  <a:pt x="199"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latin typeface="Calibri" panose="020F0502020204030204" pitchFamily="34" charset="0"/>
            </a:endParaRPr>
          </a:p>
        </p:txBody>
      </p:sp>
      <p:sp>
        <p:nvSpPr>
          <p:cNvPr id="26" name="Rectangle 18"/>
          <p:cNvSpPr/>
          <p:nvPr/>
        </p:nvSpPr>
        <p:spPr bwMode="auto">
          <a:xfrm>
            <a:off x="4891706" y="5093460"/>
            <a:ext cx="650875" cy="615553"/>
          </a:xfrm>
          <a:prstGeom prst="rect">
            <a:avLst/>
          </a:prstGeom>
          <a:noFill/>
          <a:ln>
            <a:noFill/>
          </a:ln>
        </p:spPr>
        <p:txBody>
          <a:bodyPr wrap="square" lIns="0" tIns="0" rIns="0" bIns="0" anchor="ctr">
            <a:spAutoFit/>
          </a:body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smtClean="0">
                <a:ln>
                  <a:noFill/>
                </a:ln>
                <a:solidFill>
                  <a:srgbClr val="FFFEFE"/>
                </a:solidFill>
                <a:effectLst/>
                <a:uLnTx/>
                <a:uFillTx/>
                <a:latin typeface="Calibri" panose="020F0502020204030204" pitchFamily="34" charset="0"/>
                <a:ea typeface="Microsoft YaHei" panose="020B0503020204020204" pitchFamily="34" charset="-122"/>
                <a:cs typeface="+mn-ea"/>
                <a:sym typeface="+mn-lt"/>
              </a:rPr>
              <a:t>04</a:t>
            </a:r>
            <a:endParaRPr kumimoji="0" lang="en-US" sz="4000" b="1" i="0" u="none" strike="noStrike" kern="1200" cap="none" spc="0" normalizeH="0" baseline="0" noProof="0" dirty="0">
              <a:ln>
                <a:noFill/>
              </a:ln>
              <a:solidFill>
                <a:srgbClr val="FFFEFE"/>
              </a:solidFill>
              <a:effectLst/>
              <a:uLnTx/>
              <a:uFillTx/>
              <a:latin typeface="Calibri" panose="020F0502020204030204" pitchFamily="34" charset="0"/>
              <a:ea typeface="Microsoft YaHei" panose="020B0503020204020204" pitchFamily="34" charset="-122"/>
              <a:cs typeface="+mn-ea"/>
              <a:sym typeface="+mn-lt"/>
            </a:endParaRPr>
          </a:p>
        </p:txBody>
      </p:sp>
      <p:sp>
        <p:nvSpPr>
          <p:cNvPr id="31" name="文本框 18"/>
          <p:cNvSpPr>
            <a:spLocks noChangeArrowheads="1"/>
          </p:cNvSpPr>
          <p:nvPr/>
        </p:nvSpPr>
        <p:spPr bwMode="auto">
          <a:xfrm>
            <a:off x="4591976" y="320091"/>
            <a:ext cx="326580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IN" altLang="en-US" sz="4400" b="1" dirty="0">
                <a:solidFill>
                  <a:srgbClr val="186296"/>
                </a:solidFill>
                <a:latin typeface="Calibri" panose="020F0502020204030204" pitchFamily="34" charset="0"/>
                <a:ea typeface="Microsoft YaHei" panose="020B0503020204020204" pitchFamily="34" charset="-122"/>
                <a:sym typeface="Microsoft YaHei" panose="020B0503020204020204" pitchFamily="34" charset="-122"/>
              </a:rPr>
              <a:t>Data Pipeline</a:t>
            </a:r>
            <a:endParaRPr lang="en-IN" altLang="en-US" sz="4400" b="1" dirty="0">
              <a:solidFill>
                <a:srgbClr val="186296"/>
              </a:solidFill>
              <a:latin typeface="Calibri" panose="020F0502020204030204" pitchFamily="34" charset="0"/>
              <a:ea typeface="Microsoft YaHei" panose="020B0503020204020204" pitchFamily="34" charset="-122"/>
              <a:sym typeface="Microsoft YaHei" panose="020B0503020204020204" pitchFamily="34" charset="-122"/>
            </a:endParaRPr>
          </a:p>
        </p:txBody>
      </p:sp>
      <p:sp>
        <p:nvSpPr>
          <p:cNvPr id="33" name="文本框 32"/>
          <p:cNvSpPr txBox="1"/>
          <p:nvPr/>
        </p:nvSpPr>
        <p:spPr>
          <a:xfrm>
            <a:off x="2153285" y="2796540"/>
            <a:ext cx="2399030" cy="829945"/>
          </a:xfrm>
          <a:prstGeom prst="rect">
            <a:avLst/>
          </a:prstGeom>
          <a:noFill/>
        </p:spPr>
        <p:txBody>
          <a:bodyPr wrap="square" rtlCol="0">
            <a:spAutoFit/>
            <a:scene3d>
              <a:camera prst="orthographicFront"/>
              <a:lightRig rig="threePt" dir="t"/>
            </a:scene3d>
            <a:sp3d contourW="12700"/>
          </a:bodyPr>
          <a:lstStyle/>
          <a:p>
            <a:pPr algn="ctr"/>
            <a:r>
              <a:rPr lang="en-IN" altLang="zh-CN" sz="1600" b="1" dirty="0">
                <a:solidFill>
                  <a:schemeClr val="tx1">
                    <a:lumMod val="75000"/>
                    <a:lumOff val="25000"/>
                  </a:schemeClr>
                </a:solidFill>
                <a:latin typeface="Calibri" panose="020F0502020204030204" pitchFamily="34" charset="0"/>
              </a:rPr>
              <a:t>Create Dataframe </a:t>
            </a:r>
            <a:endParaRPr lang="en-IN" altLang="zh-CN" sz="1600" b="1" dirty="0">
              <a:solidFill>
                <a:schemeClr val="tx1">
                  <a:lumMod val="75000"/>
                  <a:lumOff val="25000"/>
                </a:schemeClr>
              </a:solidFill>
              <a:latin typeface="Calibri" panose="020F0502020204030204" pitchFamily="34" charset="0"/>
            </a:endParaRPr>
          </a:p>
          <a:p>
            <a:pPr algn="ctr"/>
            <a:r>
              <a:rPr lang="en-IN" altLang="zh-CN" sz="1600" b="1" dirty="0">
                <a:solidFill>
                  <a:schemeClr val="tx1">
                    <a:lumMod val="75000"/>
                    <a:lumOff val="25000"/>
                  </a:schemeClr>
                </a:solidFill>
                <a:latin typeface="Calibri" panose="020F0502020204030204" pitchFamily="34" charset="0"/>
              </a:rPr>
              <a:t>&amp; applying Schema on dataframe </a:t>
            </a:r>
            <a:endParaRPr lang="en-IN" altLang="zh-CN" sz="1600" b="1" dirty="0">
              <a:solidFill>
                <a:schemeClr val="tx1">
                  <a:lumMod val="75000"/>
                  <a:lumOff val="25000"/>
                </a:schemeClr>
              </a:solidFill>
              <a:latin typeface="Calibri" panose="020F0502020204030204" pitchFamily="34" charset="0"/>
            </a:endParaRPr>
          </a:p>
        </p:txBody>
      </p:sp>
      <p:sp>
        <p:nvSpPr>
          <p:cNvPr id="36" name="文本框 35"/>
          <p:cNvSpPr txBox="1"/>
          <p:nvPr/>
        </p:nvSpPr>
        <p:spPr>
          <a:xfrm>
            <a:off x="1925955" y="5129530"/>
            <a:ext cx="2044065" cy="337185"/>
          </a:xfrm>
          <a:prstGeom prst="rect">
            <a:avLst/>
          </a:prstGeom>
          <a:noFill/>
        </p:spPr>
        <p:txBody>
          <a:bodyPr wrap="square" rtlCol="0">
            <a:spAutoFit/>
            <a:scene3d>
              <a:camera prst="orthographicFront"/>
              <a:lightRig rig="threePt" dir="t"/>
            </a:scene3d>
            <a:sp3d contourW="12700"/>
          </a:bodyPr>
          <a:lstStyle/>
          <a:p>
            <a:pPr algn="ctr"/>
            <a:r>
              <a:rPr lang="en-IN" altLang="en-US" sz="1600" b="1" dirty="0">
                <a:solidFill>
                  <a:schemeClr val="tx1">
                    <a:lumMod val="75000"/>
                    <a:lumOff val="25000"/>
                  </a:schemeClr>
                </a:solidFill>
                <a:latin typeface="Calibri" panose="020F0502020204030204" pitchFamily="34" charset="0"/>
              </a:rPr>
              <a:t>Writing to Hive table</a:t>
            </a:r>
            <a:endParaRPr lang="zh-CN" altLang="en-US" sz="1600" b="1" dirty="0">
              <a:solidFill>
                <a:schemeClr val="tx1">
                  <a:lumMod val="75000"/>
                  <a:lumOff val="25000"/>
                </a:schemeClr>
              </a:solidFill>
              <a:latin typeface="Calibri" panose="020F0502020204030204" pitchFamily="34" charset="0"/>
            </a:endParaRPr>
          </a:p>
        </p:txBody>
      </p:sp>
      <p:sp>
        <p:nvSpPr>
          <p:cNvPr id="39" name="文本框 38"/>
          <p:cNvSpPr txBox="1"/>
          <p:nvPr/>
        </p:nvSpPr>
        <p:spPr>
          <a:xfrm>
            <a:off x="7969250" y="2114550"/>
            <a:ext cx="2399030" cy="583565"/>
          </a:xfrm>
          <a:prstGeom prst="rect">
            <a:avLst/>
          </a:prstGeom>
          <a:noFill/>
        </p:spPr>
        <p:txBody>
          <a:bodyPr wrap="square" rtlCol="0">
            <a:spAutoFit/>
            <a:scene3d>
              <a:camera prst="orthographicFront"/>
              <a:lightRig rig="threePt" dir="t"/>
            </a:scene3d>
            <a:sp3d contourW="12700"/>
          </a:bodyPr>
          <a:lstStyle/>
          <a:p>
            <a:pPr algn="ctr"/>
            <a:r>
              <a:rPr lang="en-IN" altLang="zh-CN" sz="1600" b="1" dirty="0">
                <a:solidFill>
                  <a:schemeClr val="tx1">
                    <a:lumMod val="75000"/>
                    <a:lumOff val="25000"/>
                  </a:schemeClr>
                </a:solidFill>
                <a:latin typeface="Calibri" panose="020F0502020204030204" pitchFamily="34" charset="0"/>
              </a:rPr>
              <a:t>Reading the DataFile using Apache Spark</a:t>
            </a:r>
            <a:endParaRPr lang="en-IN" altLang="zh-CN" sz="1600" b="1" dirty="0">
              <a:solidFill>
                <a:schemeClr val="tx1">
                  <a:lumMod val="75000"/>
                  <a:lumOff val="25000"/>
                </a:schemeClr>
              </a:solidFill>
              <a:latin typeface="Calibri" panose="020F0502020204030204" pitchFamily="34" charset="0"/>
            </a:endParaRPr>
          </a:p>
        </p:txBody>
      </p:sp>
      <p:sp>
        <p:nvSpPr>
          <p:cNvPr id="2" name="文本框 32"/>
          <p:cNvSpPr txBox="1"/>
          <p:nvPr/>
        </p:nvSpPr>
        <p:spPr>
          <a:xfrm>
            <a:off x="8214360" y="3905885"/>
            <a:ext cx="2399030" cy="583565"/>
          </a:xfrm>
          <a:prstGeom prst="rect">
            <a:avLst/>
          </a:prstGeom>
          <a:noFill/>
        </p:spPr>
        <p:txBody>
          <a:bodyPr wrap="square" rtlCol="0">
            <a:spAutoFit/>
            <a:scene3d>
              <a:camera prst="orthographicFront"/>
              <a:lightRig rig="threePt" dir="t"/>
            </a:scene3d>
            <a:sp3d contourW="12700"/>
          </a:bodyPr>
          <a:p>
            <a:pPr algn="ctr"/>
            <a:r>
              <a:rPr lang="en-IN" altLang="zh-CN" sz="1600" b="1" dirty="0">
                <a:solidFill>
                  <a:schemeClr val="tx1">
                    <a:lumMod val="75000"/>
                    <a:lumOff val="25000"/>
                  </a:schemeClr>
                </a:solidFill>
                <a:latin typeface="Calibri" panose="020F0502020204030204" pitchFamily="34" charset="0"/>
              </a:rPr>
              <a:t>Doing suitable transformations</a:t>
            </a:r>
            <a:endParaRPr lang="en-IN" altLang="zh-CN" sz="1600" b="1" dirty="0">
              <a:solidFill>
                <a:schemeClr val="tx1">
                  <a:lumMod val="75000"/>
                  <a:lumOff val="25000"/>
                </a:schemeClr>
              </a:solidFill>
              <a:latin typeface="Calibri" panose="020F0502020204030204" pitchFamily="34"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Title 3"/>
          <p:cNvSpPr>
            <a:spLocks noGrp="1"/>
          </p:cNvSpPr>
          <p:nvPr>
            <p:ph type="title"/>
          </p:nvPr>
        </p:nvSpPr>
        <p:spPr>
          <a:xfrm>
            <a:off x="0" y="274955"/>
            <a:ext cx="12038965" cy="737870"/>
          </a:xfrm>
          <a:effectLst>
            <a:outerShdw blurRad="50800" dist="38100" dir="10800000" algn="r" rotWithShape="0">
              <a:prstClr val="black">
                <a:alpha val="40000"/>
              </a:prstClr>
            </a:outerShdw>
          </a:effectLst>
        </p:spPr>
        <p:txBody>
          <a:bodyPr>
            <a:normAutofit fontScale="90000"/>
          </a:bodyPr>
          <a:p>
            <a:r>
              <a:rPr lang="en-IN" altLang="en-US" sz="3555">
                <a:solidFill>
                  <a:schemeClr val="accent1">
                    <a:lumMod val="50000"/>
                  </a:schemeClr>
                </a:solidFill>
                <a:latin typeface="Bahnschrift Condensed" panose="020B0502040204020203" charset="0"/>
                <a:cs typeface="Bahnschrift Condensed" panose="020B0502040204020203" charset="0"/>
              </a:rPr>
              <a:t>Switching to PySpark in Web Shell and Importing Demog dataset</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pic>
        <p:nvPicPr>
          <p:cNvPr id="7" name="Content Placeholder 6" descr="mgrhive1"/>
          <p:cNvPicPr>
            <a:picLocks noChangeAspect="1"/>
          </p:cNvPicPr>
          <p:nvPr>
            <p:ph sz="half" idx="1"/>
          </p:nvPr>
        </p:nvPicPr>
        <p:blipFill>
          <a:blip r:embed="rId2"/>
          <a:stretch>
            <a:fillRect/>
          </a:stretch>
        </p:blipFill>
        <p:spPr>
          <a:xfrm>
            <a:off x="292735" y="1260475"/>
            <a:ext cx="11490960" cy="2922905"/>
          </a:xfrm>
          <a:prstGeom prst="rect">
            <a:avLst/>
          </a:prstGeom>
        </p:spPr>
      </p:pic>
      <p:pic>
        <p:nvPicPr>
          <p:cNvPr id="8" name="Content Placeholder 7" descr="mgrhive2"/>
          <p:cNvPicPr>
            <a:picLocks noChangeAspect="1"/>
          </p:cNvPicPr>
          <p:nvPr>
            <p:ph sz="half" idx="2"/>
          </p:nvPr>
        </p:nvPicPr>
        <p:blipFill>
          <a:blip r:embed="rId3"/>
          <a:stretch>
            <a:fillRect/>
          </a:stretch>
        </p:blipFill>
        <p:spPr>
          <a:xfrm>
            <a:off x="292100" y="4324350"/>
            <a:ext cx="11492230" cy="240474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4" name="Picture 3" descr="mgrhive3"/>
          <p:cNvPicPr>
            <a:picLocks noChangeAspect="1"/>
          </p:cNvPicPr>
          <p:nvPr/>
        </p:nvPicPr>
        <p:blipFill>
          <a:blip r:embed="rId2"/>
          <a:stretch>
            <a:fillRect/>
          </a:stretch>
        </p:blipFill>
        <p:spPr>
          <a:xfrm>
            <a:off x="739140" y="1440815"/>
            <a:ext cx="10581640" cy="5023485"/>
          </a:xfrm>
          <a:prstGeom prst="rect">
            <a:avLst/>
          </a:prstGeom>
        </p:spPr>
      </p:pic>
      <p:sp>
        <p:nvSpPr>
          <p:cNvPr id="6" name="Title 5"/>
          <p:cNvSpPr>
            <a:spLocks noGrp="1"/>
          </p:cNvSpPr>
          <p:nvPr>
            <p:ph type="title"/>
          </p:nvPr>
        </p:nvSpPr>
        <p:spPr>
          <a:xfrm>
            <a:off x="0" y="274955"/>
            <a:ext cx="12038965" cy="737870"/>
          </a:xfrm>
          <a:effectLst>
            <a:outerShdw blurRad="50800" dist="38100" dir="10800000" algn="r" rotWithShape="0">
              <a:prstClr val="black">
                <a:alpha val="40000"/>
              </a:prstClr>
            </a:outerShdw>
          </a:effectLst>
        </p:spPr>
        <p:txBody>
          <a:bodyPr>
            <a:normAutofit/>
          </a:bodyPr>
          <a:p>
            <a:r>
              <a:rPr lang="en-IN" altLang="en-US" sz="3555">
                <a:solidFill>
                  <a:schemeClr val="accent1">
                    <a:lumMod val="50000"/>
                  </a:schemeClr>
                </a:solidFill>
                <a:latin typeface="Bahnschrift Condensed" panose="020B0502040204020203" charset="0"/>
                <a:cs typeface="Bahnschrift Condensed" panose="020B0502040204020203" charset="0"/>
              </a:rPr>
              <a:t>Creating the PySpark Data Frame</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Picture 1" descr="mgrhive4"/>
          <p:cNvPicPr>
            <a:picLocks noChangeAspect="1"/>
          </p:cNvPicPr>
          <p:nvPr/>
        </p:nvPicPr>
        <p:blipFill>
          <a:blip r:embed="rId2"/>
          <a:stretch>
            <a:fillRect/>
          </a:stretch>
        </p:blipFill>
        <p:spPr>
          <a:xfrm>
            <a:off x="375285" y="1472565"/>
            <a:ext cx="11430635" cy="5188585"/>
          </a:xfrm>
          <a:prstGeom prst="rect">
            <a:avLst/>
          </a:prstGeom>
        </p:spPr>
      </p:pic>
      <p:sp>
        <p:nvSpPr>
          <p:cNvPr id="6" name="Title 5"/>
          <p:cNvSpPr>
            <a:spLocks noGrp="1"/>
          </p:cNvSpPr>
          <p:nvPr>
            <p:ph type="title"/>
          </p:nvPr>
        </p:nvSpPr>
        <p:spPr>
          <a:xfrm>
            <a:off x="221615" y="255270"/>
            <a:ext cx="11817350" cy="1020445"/>
          </a:xfrm>
          <a:effectLst>
            <a:outerShdw blurRad="50800" dist="38100" dir="10800000" algn="r" rotWithShape="0">
              <a:prstClr val="black">
                <a:alpha val="40000"/>
              </a:prstClr>
            </a:outerShdw>
          </a:effectLst>
        </p:spPr>
        <p:txBody>
          <a:bodyPr>
            <a:normAutofit fontScale="90000"/>
          </a:bodyPr>
          <a:p>
            <a:r>
              <a:rPr lang="en-IN" altLang="en-US" sz="3555">
                <a:solidFill>
                  <a:schemeClr val="accent1">
                    <a:lumMod val="50000"/>
                  </a:schemeClr>
                </a:solidFill>
                <a:latin typeface="Bahnschrift Condensed" panose="020B0502040204020203" charset="0"/>
                <a:cs typeface="Bahnschrift Condensed" panose="020B0502040204020203" charset="0"/>
              </a:rPr>
              <a:t>Printing the Schema and saving from Pyspark to Hive on Hadoop cluster</a:t>
            </a:r>
            <a:endParaRPr lang="en-IN" altLang="en-US" sz="3555">
              <a:solidFill>
                <a:schemeClr val="accent1">
                  <a:lumMod val="50000"/>
                </a:schemeClr>
              </a:solidFill>
              <a:latin typeface="Bahnschrift Condensed" panose="020B0502040204020203" charset="0"/>
              <a:cs typeface="Bahnschrift Condensed" panose="020B0502040204020203"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3334</Words>
  <Application>WPS Presentation</Application>
  <PresentationFormat>宽屏</PresentationFormat>
  <Paragraphs>161</Paragraphs>
  <Slides>32</Slides>
  <Notes>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32</vt:i4>
      </vt:variant>
    </vt:vector>
  </HeadingPairs>
  <TitlesOfParts>
    <vt:vector size="52" baseType="lpstr">
      <vt:lpstr>Arial</vt:lpstr>
      <vt:lpstr>SimSun</vt:lpstr>
      <vt:lpstr>Wingdings</vt:lpstr>
      <vt:lpstr>Calibri</vt:lpstr>
      <vt:lpstr>Calibri Light</vt:lpstr>
      <vt:lpstr>方正宋刻本秀楷简体</vt:lpstr>
      <vt:lpstr>创艺简细圆</vt:lpstr>
      <vt:lpstr>Futura Md BT</vt:lpstr>
      <vt:lpstr>Microsoft YaHei</vt:lpstr>
      <vt:lpstr>幼圆</vt:lpstr>
      <vt:lpstr>Bahnschrift SemiBold Condensed</vt:lpstr>
      <vt:lpstr>方正姚体</vt:lpstr>
      <vt:lpstr>Bahnschrift SemiBold SemiCondensed</vt:lpstr>
      <vt:lpstr>Bahnschrift</vt:lpstr>
      <vt:lpstr>Bahnschrift Condensed</vt:lpstr>
      <vt:lpstr>Arial Unicode MS</vt:lpstr>
      <vt:lpstr>等线</vt:lpstr>
      <vt:lpstr>Open Sans</vt:lpstr>
      <vt:lpstr>Segoe Print</vt:lpstr>
      <vt:lpstr>Default Design</vt:lpstr>
      <vt:lpstr>PowerPoint 演示文稿</vt:lpstr>
      <vt:lpstr>PowerPoint 演示文稿</vt:lpstr>
      <vt:lpstr>PowerPoint 演示文稿</vt:lpstr>
      <vt:lpstr>Installing PySpark and creating a Spark Session</vt:lpstr>
      <vt:lpstr>Importing Demog.csv into PySpark and reading file</vt:lpstr>
      <vt:lpstr>PowerPoint 演示文稿</vt:lpstr>
      <vt:lpstr>Switching to PySpark in Web Shell and Importing Demog dataset</vt:lpstr>
      <vt:lpstr>Creating the PySpark Data Frame</vt:lpstr>
      <vt:lpstr>Printing the Schema and saving from Pyspark to Hive on Hadoop cluster</vt:lpstr>
      <vt:lpstr>Querying in HQL to check data migrated properly</vt:lpstr>
      <vt:lpstr>Why Data Profiling and what it should address???</vt:lpstr>
      <vt:lpstr>Group By queries on Temp Table</vt:lpstr>
      <vt:lpstr>Group By queries on Temp Table</vt:lpstr>
      <vt:lpstr>Checking Completeness of the dataset</vt:lpstr>
      <vt:lpstr>Quering in Spark SQL to analyze basic stats</vt:lpstr>
      <vt:lpstr>Quering in Spark SQL to analyze basic stats</vt:lpstr>
      <vt:lpstr>Finding Co-Relation using Spark Sql</vt:lpstr>
      <vt:lpstr>Cleansing Data in PySpark</vt:lpstr>
      <vt:lpstr>Reading and Treating Null Values</vt:lpstr>
      <vt:lpstr>Dropping unnecessary columns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Aman Kumar</cp:lastModifiedBy>
  <cp:revision>67</cp:revision>
  <dcterms:created xsi:type="dcterms:W3CDTF">2017-08-10T06:06:00Z</dcterms:created>
  <dcterms:modified xsi:type="dcterms:W3CDTF">2022-07-24T19:59:25Z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53BDAFC51FDB462E95D1739ADF00C52F</vt:lpwstr>
  </property>
  <property fmtid="{D5CDD505-2E9C-101B-9397-08002B2CF9AE}" pid="3" name="KSOProductBuildVer">
    <vt:lpwstr>1033-11.2.0.10451</vt:lpwstr>
  </property>
</Properties>
</file>